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1"/>
  </p:notesMasterIdLst>
  <p:handoutMasterIdLst>
    <p:handoutMasterId r:id="rId62"/>
  </p:handoutMasterIdLst>
  <p:sldIdLst>
    <p:sldId id="256" r:id="rId5"/>
    <p:sldId id="807" r:id="rId6"/>
    <p:sldId id="803" r:id="rId7"/>
    <p:sldId id="809" r:id="rId8"/>
    <p:sldId id="694" r:id="rId9"/>
    <p:sldId id="810" r:id="rId10"/>
    <p:sldId id="811" r:id="rId11"/>
    <p:sldId id="812" r:id="rId12"/>
    <p:sldId id="813" r:id="rId13"/>
    <p:sldId id="814" r:id="rId14"/>
    <p:sldId id="815" r:id="rId15"/>
    <p:sldId id="816" r:id="rId16"/>
    <p:sldId id="818" r:id="rId17"/>
    <p:sldId id="817" r:id="rId18"/>
    <p:sldId id="819" r:id="rId19"/>
    <p:sldId id="820" r:id="rId20"/>
    <p:sldId id="848" r:id="rId21"/>
    <p:sldId id="849" r:id="rId22"/>
    <p:sldId id="847" r:id="rId23"/>
    <p:sldId id="846" r:id="rId24"/>
    <p:sldId id="851" r:id="rId25"/>
    <p:sldId id="852" r:id="rId26"/>
    <p:sldId id="850" r:id="rId27"/>
    <p:sldId id="821" r:id="rId28"/>
    <p:sldId id="822" r:id="rId29"/>
    <p:sldId id="823" r:id="rId30"/>
    <p:sldId id="824" r:id="rId31"/>
    <p:sldId id="825" r:id="rId32"/>
    <p:sldId id="827" r:id="rId33"/>
    <p:sldId id="826" r:id="rId34"/>
    <p:sldId id="828" r:id="rId35"/>
    <p:sldId id="829" r:id="rId36"/>
    <p:sldId id="830" r:id="rId37"/>
    <p:sldId id="831" r:id="rId38"/>
    <p:sldId id="832" r:id="rId39"/>
    <p:sldId id="833" r:id="rId40"/>
    <p:sldId id="834" r:id="rId41"/>
    <p:sldId id="835" r:id="rId42"/>
    <p:sldId id="836" r:id="rId43"/>
    <p:sldId id="837" r:id="rId44"/>
    <p:sldId id="838" r:id="rId45"/>
    <p:sldId id="585" r:id="rId46"/>
    <p:sldId id="587" r:id="rId47"/>
    <p:sldId id="586" r:id="rId48"/>
    <p:sldId id="588" r:id="rId49"/>
    <p:sldId id="589" r:id="rId50"/>
    <p:sldId id="590" r:id="rId51"/>
    <p:sldId id="593" r:id="rId52"/>
    <p:sldId id="592" r:id="rId53"/>
    <p:sldId id="594" r:id="rId54"/>
    <p:sldId id="840" r:id="rId55"/>
    <p:sldId id="845" r:id="rId56"/>
    <p:sldId id="841" r:id="rId57"/>
    <p:sldId id="844" r:id="rId58"/>
    <p:sldId id="843" r:id="rId59"/>
    <p:sldId id="842" r:id="rId60"/>
  </p:sldIdLst>
  <p:sldSz cx="9144000" cy="6858000" type="screen4x3"/>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Nguyen Tuan Anh" initials="NTA" lastIdx="2" clrIdx="0"/>
  <p:cmAuthor id="1" name="Microsoft Office User" initials="MOU" lastIdx="2" clrIdx="1">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04265"/>
    <a:srgbClr val="385D8A"/>
    <a:srgbClr val="00FF00"/>
    <a:srgbClr val="F5D0D0"/>
    <a:srgbClr val="A78C32"/>
    <a:srgbClr val="A7912E"/>
    <a:srgbClr val="6D8B31"/>
    <a:srgbClr val="348990"/>
    <a:srgbClr val="3E72A3"/>
    <a:srgbClr val="3E89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100" autoAdjust="0"/>
    <p:restoredTop sz="94674"/>
  </p:normalViewPr>
  <p:slideViewPr>
    <p:cSldViewPr snapToGrid="0">
      <p:cViewPr varScale="1">
        <p:scale>
          <a:sx n="69" d="100"/>
          <a:sy n="69" d="100"/>
        </p:scale>
        <p:origin x="1146" y="60"/>
      </p:cViewPr>
      <p:guideLst>
        <p:guide orient="horz" pos="2160"/>
        <p:guide pos="2880"/>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commentAuthors" Target="commentAuthors.xml"/><Relationship Id="rId68"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GÔ NGUYỄN QUỲNH HƯƠNG" userId="S::at140815@actvn.edu.vn::73cbb901-65f3-406f-9e01-4e94e503cabf" providerId="AD" clId="Web-{4DFB90EC-80FC-41EB-A1CA-6DA8F353901F}"/>
    <pc:docChg chg="modSld">
      <pc:chgData name="NGÔ NGUYỄN QUỲNH HƯƠNG" userId="S::at140815@actvn.edu.vn::73cbb901-65f3-406f-9e01-4e94e503cabf" providerId="AD" clId="Web-{4DFB90EC-80FC-41EB-A1CA-6DA8F353901F}" dt="2021-06-06T16:04:54.058" v="0" actId="20577"/>
      <pc:docMkLst>
        <pc:docMk/>
      </pc:docMkLst>
      <pc:sldChg chg="modSp">
        <pc:chgData name="NGÔ NGUYỄN QUỲNH HƯƠNG" userId="S::at140815@actvn.edu.vn::73cbb901-65f3-406f-9e01-4e94e503cabf" providerId="AD" clId="Web-{4DFB90EC-80FC-41EB-A1CA-6DA8F353901F}" dt="2021-06-06T16:04:54.058" v="0" actId="20577"/>
        <pc:sldMkLst>
          <pc:docMk/>
          <pc:sldMk cId="3420974770" sldId="786"/>
        </pc:sldMkLst>
        <pc:spChg chg="mod">
          <ac:chgData name="NGÔ NGUYỄN QUỲNH HƯƠNG" userId="S::at140815@actvn.edu.vn::73cbb901-65f3-406f-9e01-4e94e503cabf" providerId="AD" clId="Web-{4DFB90EC-80FC-41EB-A1CA-6DA8F353901F}" dt="2021-06-06T16:04:54.058" v="0" actId="20577"/>
          <ac:spMkLst>
            <pc:docMk/>
            <pc:sldMk cId="3420974770" sldId="786"/>
            <ac:spMk id="3" creationId="{00000000-0000-0000-0000-000000000000}"/>
          </ac:spMkLst>
        </pc:spChg>
      </pc:sldChg>
    </pc:docChg>
  </pc:docChgLst>
  <pc:docChgLst>
    <pc:chgData name="TRẦN THỊ THU" userId="S::at140739@actvn.edu.vn::091efefd-ccc0-4b01-9488-ad89fe9ac9ef" providerId="AD" clId="Web-{C3BE81F3-30B4-48AB-B0F3-13888F2219D6}"/>
    <pc:docChg chg="addSld delSld modSld modSection">
      <pc:chgData name="TRẦN THỊ THU" userId="S::at140739@actvn.edu.vn::091efefd-ccc0-4b01-9488-ad89fe9ac9ef" providerId="AD" clId="Web-{C3BE81F3-30B4-48AB-B0F3-13888F2219D6}" dt="2021-06-16T16:22:51.846" v="39"/>
      <pc:docMkLst>
        <pc:docMk/>
      </pc:docMkLst>
      <pc:sldChg chg="del">
        <pc:chgData name="TRẦN THỊ THU" userId="S::at140739@actvn.edu.vn::091efefd-ccc0-4b01-9488-ad89fe9ac9ef" providerId="AD" clId="Web-{C3BE81F3-30B4-48AB-B0F3-13888F2219D6}" dt="2021-06-16T16:21:23.559" v="34"/>
        <pc:sldMkLst>
          <pc:docMk/>
          <pc:sldMk cId="3095156755" sldId="736"/>
        </pc:sldMkLst>
      </pc:sldChg>
      <pc:sldChg chg="del">
        <pc:chgData name="TRẦN THỊ THU" userId="S::at140739@actvn.edu.vn::091efefd-ccc0-4b01-9488-ad89fe9ac9ef" providerId="AD" clId="Web-{C3BE81F3-30B4-48AB-B0F3-13888F2219D6}" dt="2021-06-16T16:21:23.559" v="33"/>
        <pc:sldMkLst>
          <pc:docMk/>
          <pc:sldMk cId="1713022786" sldId="737"/>
        </pc:sldMkLst>
      </pc:sldChg>
      <pc:sldChg chg="del">
        <pc:chgData name="TRẦN THỊ THU" userId="S::at140739@actvn.edu.vn::091efefd-ccc0-4b01-9488-ad89fe9ac9ef" providerId="AD" clId="Web-{C3BE81F3-30B4-48AB-B0F3-13888F2219D6}" dt="2021-06-16T16:21:23.559" v="32"/>
        <pc:sldMkLst>
          <pc:docMk/>
          <pc:sldMk cId="4062959400" sldId="738"/>
        </pc:sldMkLst>
      </pc:sldChg>
      <pc:sldChg chg="del">
        <pc:chgData name="TRẦN THỊ THU" userId="S::at140739@actvn.edu.vn::091efefd-ccc0-4b01-9488-ad89fe9ac9ef" providerId="AD" clId="Web-{C3BE81F3-30B4-48AB-B0F3-13888F2219D6}" dt="2021-06-16T16:21:23.559" v="31"/>
        <pc:sldMkLst>
          <pc:docMk/>
          <pc:sldMk cId="2958673914" sldId="739"/>
        </pc:sldMkLst>
      </pc:sldChg>
      <pc:sldChg chg="del">
        <pc:chgData name="TRẦN THỊ THU" userId="S::at140739@actvn.edu.vn::091efefd-ccc0-4b01-9488-ad89fe9ac9ef" providerId="AD" clId="Web-{C3BE81F3-30B4-48AB-B0F3-13888F2219D6}" dt="2021-06-16T16:21:23.559" v="30"/>
        <pc:sldMkLst>
          <pc:docMk/>
          <pc:sldMk cId="1160110267" sldId="740"/>
        </pc:sldMkLst>
      </pc:sldChg>
      <pc:sldChg chg="del">
        <pc:chgData name="TRẦN THỊ THU" userId="S::at140739@actvn.edu.vn::091efefd-ccc0-4b01-9488-ad89fe9ac9ef" providerId="AD" clId="Web-{C3BE81F3-30B4-48AB-B0F3-13888F2219D6}" dt="2021-06-16T16:21:23.559" v="29"/>
        <pc:sldMkLst>
          <pc:docMk/>
          <pc:sldMk cId="1709244613" sldId="741"/>
        </pc:sldMkLst>
      </pc:sldChg>
      <pc:sldChg chg="del">
        <pc:chgData name="TRẦN THỊ THU" userId="S::at140739@actvn.edu.vn::091efefd-ccc0-4b01-9488-ad89fe9ac9ef" providerId="AD" clId="Web-{C3BE81F3-30B4-48AB-B0F3-13888F2219D6}" dt="2021-06-16T16:21:23.559" v="28"/>
        <pc:sldMkLst>
          <pc:docMk/>
          <pc:sldMk cId="3794467537" sldId="742"/>
        </pc:sldMkLst>
      </pc:sldChg>
      <pc:sldChg chg="del">
        <pc:chgData name="TRẦN THỊ THU" userId="S::at140739@actvn.edu.vn::091efefd-ccc0-4b01-9488-ad89fe9ac9ef" providerId="AD" clId="Web-{C3BE81F3-30B4-48AB-B0F3-13888F2219D6}" dt="2021-06-16T16:21:23.544" v="27"/>
        <pc:sldMkLst>
          <pc:docMk/>
          <pc:sldMk cId="3415521095" sldId="743"/>
        </pc:sldMkLst>
      </pc:sldChg>
      <pc:sldChg chg="del">
        <pc:chgData name="TRẦN THỊ THU" userId="S::at140739@actvn.edu.vn::091efefd-ccc0-4b01-9488-ad89fe9ac9ef" providerId="AD" clId="Web-{C3BE81F3-30B4-48AB-B0F3-13888F2219D6}" dt="2021-06-16T16:21:23.544" v="26"/>
        <pc:sldMkLst>
          <pc:docMk/>
          <pc:sldMk cId="3660321935" sldId="744"/>
        </pc:sldMkLst>
      </pc:sldChg>
      <pc:sldChg chg="del">
        <pc:chgData name="TRẦN THỊ THU" userId="S::at140739@actvn.edu.vn::091efefd-ccc0-4b01-9488-ad89fe9ac9ef" providerId="AD" clId="Web-{C3BE81F3-30B4-48AB-B0F3-13888F2219D6}" dt="2021-06-16T16:21:23.544" v="25"/>
        <pc:sldMkLst>
          <pc:docMk/>
          <pc:sldMk cId="17924269" sldId="745"/>
        </pc:sldMkLst>
      </pc:sldChg>
      <pc:sldChg chg="del">
        <pc:chgData name="TRẦN THỊ THU" userId="S::at140739@actvn.edu.vn::091efefd-ccc0-4b01-9488-ad89fe9ac9ef" providerId="AD" clId="Web-{C3BE81F3-30B4-48AB-B0F3-13888F2219D6}" dt="2021-06-16T16:21:23.544" v="24"/>
        <pc:sldMkLst>
          <pc:docMk/>
          <pc:sldMk cId="3695488652" sldId="746"/>
        </pc:sldMkLst>
      </pc:sldChg>
      <pc:sldChg chg="del">
        <pc:chgData name="TRẦN THỊ THU" userId="S::at140739@actvn.edu.vn::091efefd-ccc0-4b01-9488-ad89fe9ac9ef" providerId="AD" clId="Web-{C3BE81F3-30B4-48AB-B0F3-13888F2219D6}" dt="2021-06-16T16:21:23.544" v="23"/>
        <pc:sldMkLst>
          <pc:docMk/>
          <pc:sldMk cId="3129599188" sldId="747"/>
        </pc:sldMkLst>
      </pc:sldChg>
      <pc:sldChg chg="del">
        <pc:chgData name="TRẦN THỊ THU" userId="S::at140739@actvn.edu.vn::091efefd-ccc0-4b01-9488-ad89fe9ac9ef" providerId="AD" clId="Web-{C3BE81F3-30B4-48AB-B0F3-13888F2219D6}" dt="2021-06-16T16:21:23.544" v="22"/>
        <pc:sldMkLst>
          <pc:docMk/>
          <pc:sldMk cId="3176706566" sldId="748"/>
        </pc:sldMkLst>
      </pc:sldChg>
      <pc:sldChg chg="del">
        <pc:chgData name="TRẦN THỊ THU" userId="S::at140739@actvn.edu.vn::091efefd-ccc0-4b01-9488-ad89fe9ac9ef" providerId="AD" clId="Web-{C3BE81F3-30B4-48AB-B0F3-13888F2219D6}" dt="2021-06-16T16:21:23.528" v="21"/>
        <pc:sldMkLst>
          <pc:docMk/>
          <pc:sldMk cId="2555355629" sldId="749"/>
        </pc:sldMkLst>
      </pc:sldChg>
      <pc:sldChg chg="del">
        <pc:chgData name="TRẦN THỊ THU" userId="S::at140739@actvn.edu.vn::091efefd-ccc0-4b01-9488-ad89fe9ac9ef" providerId="AD" clId="Web-{C3BE81F3-30B4-48AB-B0F3-13888F2219D6}" dt="2021-06-16T16:21:23.528" v="20"/>
        <pc:sldMkLst>
          <pc:docMk/>
          <pc:sldMk cId="3054859102" sldId="750"/>
        </pc:sldMkLst>
      </pc:sldChg>
      <pc:sldChg chg="del">
        <pc:chgData name="TRẦN THỊ THU" userId="S::at140739@actvn.edu.vn::091efefd-ccc0-4b01-9488-ad89fe9ac9ef" providerId="AD" clId="Web-{C3BE81F3-30B4-48AB-B0F3-13888F2219D6}" dt="2021-06-16T16:21:23.528" v="19"/>
        <pc:sldMkLst>
          <pc:docMk/>
          <pc:sldMk cId="2370189570" sldId="751"/>
        </pc:sldMkLst>
      </pc:sldChg>
      <pc:sldChg chg="del">
        <pc:chgData name="TRẦN THỊ THU" userId="S::at140739@actvn.edu.vn::091efefd-ccc0-4b01-9488-ad89fe9ac9ef" providerId="AD" clId="Web-{C3BE81F3-30B4-48AB-B0F3-13888F2219D6}" dt="2021-06-16T16:21:23.528" v="18"/>
        <pc:sldMkLst>
          <pc:docMk/>
          <pc:sldMk cId="310360867" sldId="752"/>
        </pc:sldMkLst>
      </pc:sldChg>
      <pc:sldChg chg="del">
        <pc:chgData name="TRẦN THỊ THU" userId="S::at140739@actvn.edu.vn::091efefd-ccc0-4b01-9488-ad89fe9ac9ef" providerId="AD" clId="Web-{C3BE81F3-30B4-48AB-B0F3-13888F2219D6}" dt="2021-06-16T16:21:23.513" v="17"/>
        <pc:sldMkLst>
          <pc:docMk/>
          <pc:sldMk cId="870912334" sldId="753"/>
        </pc:sldMkLst>
      </pc:sldChg>
      <pc:sldChg chg="del">
        <pc:chgData name="TRẦN THỊ THU" userId="S::at140739@actvn.edu.vn::091efefd-ccc0-4b01-9488-ad89fe9ac9ef" providerId="AD" clId="Web-{C3BE81F3-30B4-48AB-B0F3-13888F2219D6}" dt="2021-06-16T16:21:23.513" v="16"/>
        <pc:sldMkLst>
          <pc:docMk/>
          <pc:sldMk cId="2342618269" sldId="754"/>
        </pc:sldMkLst>
      </pc:sldChg>
      <pc:sldChg chg="del">
        <pc:chgData name="TRẦN THỊ THU" userId="S::at140739@actvn.edu.vn::091efefd-ccc0-4b01-9488-ad89fe9ac9ef" providerId="AD" clId="Web-{C3BE81F3-30B4-48AB-B0F3-13888F2219D6}" dt="2021-06-16T16:21:23.513" v="15"/>
        <pc:sldMkLst>
          <pc:docMk/>
          <pc:sldMk cId="426421302" sldId="755"/>
        </pc:sldMkLst>
      </pc:sldChg>
      <pc:sldChg chg="del">
        <pc:chgData name="TRẦN THỊ THU" userId="S::at140739@actvn.edu.vn::091efefd-ccc0-4b01-9488-ad89fe9ac9ef" providerId="AD" clId="Web-{C3BE81F3-30B4-48AB-B0F3-13888F2219D6}" dt="2021-06-16T16:21:23.513" v="14"/>
        <pc:sldMkLst>
          <pc:docMk/>
          <pc:sldMk cId="1704595868" sldId="756"/>
        </pc:sldMkLst>
      </pc:sldChg>
      <pc:sldChg chg="del">
        <pc:chgData name="TRẦN THỊ THU" userId="S::at140739@actvn.edu.vn::091efefd-ccc0-4b01-9488-ad89fe9ac9ef" providerId="AD" clId="Web-{C3BE81F3-30B4-48AB-B0F3-13888F2219D6}" dt="2021-06-16T16:21:23.513" v="13"/>
        <pc:sldMkLst>
          <pc:docMk/>
          <pc:sldMk cId="2040823097" sldId="757"/>
        </pc:sldMkLst>
      </pc:sldChg>
      <pc:sldChg chg="del">
        <pc:chgData name="TRẦN THỊ THU" userId="S::at140739@actvn.edu.vn::091efefd-ccc0-4b01-9488-ad89fe9ac9ef" providerId="AD" clId="Web-{C3BE81F3-30B4-48AB-B0F3-13888F2219D6}" dt="2021-06-16T16:21:23.513" v="12"/>
        <pc:sldMkLst>
          <pc:docMk/>
          <pc:sldMk cId="1925312046" sldId="758"/>
        </pc:sldMkLst>
      </pc:sldChg>
      <pc:sldChg chg="del">
        <pc:chgData name="TRẦN THỊ THU" userId="S::at140739@actvn.edu.vn::091efefd-ccc0-4b01-9488-ad89fe9ac9ef" providerId="AD" clId="Web-{C3BE81F3-30B4-48AB-B0F3-13888F2219D6}" dt="2021-06-16T16:21:23.497" v="11"/>
        <pc:sldMkLst>
          <pc:docMk/>
          <pc:sldMk cId="2258304842" sldId="759"/>
        </pc:sldMkLst>
      </pc:sldChg>
      <pc:sldChg chg="del">
        <pc:chgData name="TRẦN THỊ THU" userId="S::at140739@actvn.edu.vn::091efefd-ccc0-4b01-9488-ad89fe9ac9ef" providerId="AD" clId="Web-{C3BE81F3-30B4-48AB-B0F3-13888F2219D6}" dt="2021-06-16T16:21:23.497" v="10"/>
        <pc:sldMkLst>
          <pc:docMk/>
          <pc:sldMk cId="359653421" sldId="760"/>
        </pc:sldMkLst>
      </pc:sldChg>
      <pc:sldChg chg="del">
        <pc:chgData name="TRẦN THỊ THU" userId="S::at140739@actvn.edu.vn::091efefd-ccc0-4b01-9488-ad89fe9ac9ef" providerId="AD" clId="Web-{C3BE81F3-30B4-48AB-B0F3-13888F2219D6}" dt="2021-06-16T16:21:23.497" v="9"/>
        <pc:sldMkLst>
          <pc:docMk/>
          <pc:sldMk cId="2549554149" sldId="761"/>
        </pc:sldMkLst>
      </pc:sldChg>
      <pc:sldChg chg="del">
        <pc:chgData name="TRẦN THỊ THU" userId="S::at140739@actvn.edu.vn::091efefd-ccc0-4b01-9488-ad89fe9ac9ef" providerId="AD" clId="Web-{C3BE81F3-30B4-48AB-B0F3-13888F2219D6}" dt="2021-06-16T16:21:23.497" v="8"/>
        <pc:sldMkLst>
          <pc:docMk/>
          <pc:sldMk cId="2731240160" sldId="762"/>
        </pc:sldMkLst>
      </pc:sldChg>
      <pc:sldChg chg="del">
        <pc:chgData name="TRẦN THỊ THU" userId="S::at140739@actvn.edu.vn::091efefd-ccc0-4b01-9488-ad89fe9ac9ef" providerId="AD" clId="Web-{C3BE81F3-30B4-48AB-B0F3-13888F2219D6}" dt="2021-06-16T16:21:23.497" v="7"/>
        <pc:sldMkLst>
          <pc:docMk/>
          <pc:sldMk cId="3927657917" sldId="763"/>
        </pc:sldMkLst>
      </pc:sldChg>
      <pc:sldChg chg="del">
        <pc:chgData name="TRẦN THỊ THU" userId="S::at140739@actvn.edu.vn::091efefd-ccc0-4b01-9488-ad89fe9ac9ef" providerId="AD" clId="Web-{C3BE81F3-30B4-48AB-B0F3-13888F2219D6}" dt="2021-06-16T16:21:23.481" v="6"/>
        <pc:sldMkLst>
          <pc:docMk/>
          <pc:sldMk cId="2308159313" sldId="764"/>
        </pc:sldMkLst>
      </pc:sldChg>
      <pc:sldChg chg="del">
        <pc:chgData name="TRẦN THỊ THU" userId="S::at140739@actvn.edu.vn::091efefd-ccc0-4b01-9488-ad89fe9ac9ef" providerId="AD" clId="Web-{C3BE81F3-30B4-48AB-B0F3-13888F2219D6}" dt="2021-06-16T16:21:23.481" v="5"/>
        <pc:sldMkLst>
          <pc:docMk/>
          <pc:sldMk cId="2424518063" sldId="765"/>
        </pc:sldMkLst>
      </pc:sldChg>
      <pc:sldChg chg="del">
        <pc:chgData name="TRẦN THỊ THU" userId="S::at140739@actvn.edu.vn::091efefd-ccc0-4b01-9488-ad89fe9ac9ef" providerId="AD" clId="Web-{C3BE81F3-30B4-48AB-B0F3-13888F2219D6}" dt="2021-06-16T16:21:23.481" v="4"/>
        <pc:sldMkLst>
          <pc:docMk/>
          <pc:sldMk cId="3071159988" sldId="766"/>
        </pc:sldMkLst>
      </pc:sldChg>
      <pc:sldChg chg="del">
        <pc:chgData name="TRẦN THỊ THU" userId="S::at140739@actvn.edu.vn::091efefd-ccc0-4b01-9488-ad89fe9ac9ef" providerId="AD" clId="Web-{C3BE81F3-30B4-48AB-B0F3-13888F2219D6}" dt="2021-06-16T16:21:23.481" v="3"/>
        <pc:sldMkLst>
          <pc:docMk/>
          <pc:sldMk cId="148863623" sldId="767"/>
        </pc:sldMkLst>
      </pc:sldChg>
      <pc:sldChg chg="addSp delSp modSp del">
        <pc:chgData name="TRẦN THỊ THU" userId="S::at140739@actvn.edu.vn::091efefd-ccc0-4b01-9488-ad89fe9ac9ef" providerId="AD" clId="Web-{C3BE81F3-30B4-48AB-B0F3-13888F2219D6}" dt="2021-06-16T16:21:23.481" v="2"/>
        <pc:sldMkLst>
          <pc:docMk/>
          <pc:sldMk cId="2839593316" sldId="768"/>
        </pc:sldMkLst>
        <pc:picChg chg="add del mod">
          <ac:chgData name="TRẦN THỊ THU" userId="S::at140739@actvn.edu.vn::091efefd-ccc0-4b01-9488-ad89fe9ac9ef" providerId="AD" clId="Web-{C3BE81F3-30B4-48AB-B0F3-13888F2219D6}" dt="2021-06-16T16:20:54.245" v="1"/>
          <ac:picMkLst>
            <pc:docMk/>
            <pc:sldMk cId="2839593316" sldId="768"/>
            <ac:picMk id="2" creationId="{A257438D-F785-441F-8B94-50B23B6D0433}"/>
          </ac:picMkLst>
        </pc:picChg>
      </pc:sldChg>
      <pc:sldChg chg="addSp delSp modSp new">
        <pc:chgData name="TRẦN THỊ THU" userId="S::at140739@actvn.edu.vn::091efefd-ccc0-4b01-9488-ad89fe9ac9ef" providerId="AD" clId="Web-{C3BE81F3-30B4-48AB-B0F3-13888F2219D6}" dt="2021-06-16T16:22:51.846" v="39"/>
        <pc:sldMkLst>
          <pc:docMk/>
          <pc:sldMk cId="4222374594" sldId="804"/>
        </pc:sldMkLst>
        <pc:picChg chg="add del mod">
          <ac:chgData name="TRẦN THỊ THU" userId="S::at140739@actvn.edu.vn::091efefd-ccc0-4b01-9488-ad89fe9ac9ef" providerId="AD" clId="Web-{C3BE81F3-30B4-48AB-B0F3-13888F2219D6}" dt="2021-06-16T16:21:46.592" v="37"/>
          <ac:picMkLst>
            <pc:docMk/>
            <pc:sldMk cId="4222374594" sldId="804"/>
            <ac:picMk id="4" creationId="{57D78A3A-E5CB-4A4D-A536-3417E301F27C}"/>
          </ac:picMkLst>
        </pc:picChg>
        <pc:picChg chg="add del mod">
          <ac:chgData name="TRẦN THỊ THU" userId="S::at140739@actvn.edu.vn::091efefd-ccc0-4b01-9488-ad89fe9ac9ef" providerId="AD" clId="Web-{C3BE81F3-30B4-48AB-B0F3-13888F2219D6}" dt="2021-06-16T16:22:51.846" v="39"/>
          <ac:picMkLst>
            <pc:docMk/>
            <pc:sldMk cId="4222374594" sldId="804"/>
            <ac:picMk id="5" creationId="{170E96B5-2440-453E-857E-A89A95169E75}"/>
          </ac:picMkLst>
        </pc:picChg>
      </pc:sldChg>
    </pc:docChg>
  </pc:docChgLst>
  <pc:docChgLst>
    <pc:chgData name="TRẦN THỊ THU" userId="S::at140739@actvn.edu.vn::091efefd-ccc0-4b01-9488-ad89fe9ac9ef" providerId="AD" clId="Web-{BEAFD0EA-230B-498D-B678-28F79D527257}"/>
    <pc:docChg chg="modSld">
      <pc:chgData name="TRẦN THỊ THU" userId="S::at140739@actvn.edu.vn::091efefd-ccc0-4b01-9488-ad89fe9ac9ef" providerId="AD" clId="Web-{BEAFD0EA-230B-498D-B678-28F79D527257}" dt="2021-06-16T16:48:51.011" v="31" actId="1076"/>
      <pc:docMkLst>
        <pc:docMk/>
      </pc:docMkLst>
      <pc:sldChg chg="addSp delSp modSp">
        <pc:chgData name="TRẦN THỊ THU" userId="S::at140739@actvn.edu.vn::091efefd-ccc0-4b01-9488-ad89fe9ac9ef" providerId="AD" clId="Web-{BEAFD0EA-230B-498D-B678-28F79D527257}" dt="2021-06-16T16:47:23.244" v="17" actId="1076"/>
        <pc:sldMkLst>
          <pc:docMk/>
          <pc:sldMk cId="546957654" sldId="806"/>
        </pc:sldMkLst>
        <pc:spChg chg="mod">
          <ac:chgData name="TRẦN THỊ THU" userId="S::at140739@actvn.edu.vn::091efefd-ccc0-4b01-9488-ad89fe9ac9ef" providerId="AD" clId="Web-{BEAFD0EA-230B-498D-B678-28F79D527257}" dt="2021-06-16T16:46:30.837" v="8" actId="1076"/>
          <ac:spMkLst>
            <pc:docMk/>
            <pc:sldMk cId="546957654" sldId="806"/>
            <ac:spMk id="2" creationId="{00000000-0000-0000-0000-000000000000}"/>
          </ac:spMkLst>
        </pc:spChg>
        <pc:spChg chg="mod">
          <ac:chgData name="TRẦN THỊ THU" userId="S::at140739@actvn.edu.vn::091efefd-ccc0-4b01-9488-ad89fe9ac9ef" providerId="AD" clId="Web-{BEAFD0EA-230B-498D-B678-28F79D527257}" dt="2021-06-16T16:47:14.759" v="16" actId="20577"/>
          <ac:spMkLst>
            <pc:docMk/>
            <pc:sldMk cId="546957654" sldId="806"/>
            <ac:spMk id="3" creationId="{00000000-0000-0000-0000-000000000000}"/>
          </ac:spMkLst>
        </pc:spChg>
        <pc:spChg chg="add del mod">
          <ac:chgData name="TRẦN THỊ THU" userId="S::at140739@actvn.edu.vn::091efefd-ccc0-4b01-9488-ad89fe9ac9ef" providerId="AD" clId="Web-{BEAFD0EA-230B-498D-B678-28F79D527257}" dt="2021-06-16T16:47:23.244" v="17" actId="1076"/>
          <ac:spMkLst>
            <pc:docMk/>
            <pc:sldMk cId="546957654" sldId="806"/>
            <ac:spMk id="4" creationId="{00000000-0000-0000-0000-000000000000}"/>
          </ac:spMkLst>
        </pc:spChg>
      </pc:sldChg>
      <pc:sldChg chg="modSp">
        <pc:chgData name="TRẦN THỊ THU" userId="S::at140739@actvn.edu.vn::091efefd-ccc0-4b01-9488-ad89fe9ac9ef" providerId="AD" clId="Web-{BEAFD0EA-230B-498D-B678-28F79D527257}" dt="2021-06-16T16:47:50.619" v="23" actId="20577"/>
        <pc:sldMkLst>
          <pc:docMk/>
          <pc:sldMk cId="150901953" sldId="811"/>
        </pc:sldMkLst>
        <pc:spChg chg="mod">
          <ac:chgData name="TRẦN THỊ THU" userId="S::at140739@actvn.edu.vn::091efefd-ccc0-4b01-9488-ad89fe9ac9ef" providerId="AD" clId="Web-{BEAFD0EA-230B-498D-B678-28F79D527257}" dt="2021-06-16T16:47:50.619" v="23" actId="20577"/>
          <ac:spMkLst>
            <pc:docMk/>
            <pc:sldMk cId="150901953" sldId="811"/>
            <ac:spMk id="3" creationId="{00000000-0000-0000-0000-000000000000}"/>
          </ac:spMkLst>
        </pc:spChg>
        <pc:spChg chg="mod">
          <ac:chgData name="TRẦN THỊ THU" userId="S::at140739@actvn.edu.vn::091efefd-ccc0-4b01-9488-ad89fe9ac9ef" providerId="AD" clId="Web-{BEAFD0EA-230B-498D-B678-28F79D527257}" dt="2021-06-16T16:47:44.947" v="18"/>
          <ac:spMkLst>
            <pc:docMk/>
            <pc:sldMk cId="150901953" sldId="811"/>
            <ac:spMk id="5" creationId="{00000000-0000-0000-0000-000000000000}"/>
          </ac:spMkLst>
        </pc:spChg>
        <pc:spChg chg="mod">
          <ac:chgData name="TRẦN THỊ THU" userId="S::at140739@actvn.edu.vn::091efefd-ccc0-4b01-9488-ad89fe9ac9ef" providerId="AD" clId="Web-{BEAFD0EA-230B-498D-B678-28F79D527257}" dt="2021-06-16T16:47:44.947" v="19"/>
          <ac:spMkLst>
            <pc:docMk/>
            <pc:sldMk cId="150901953" sldId="811"/>
            <ac:spMk id="6" creationId="{00000000-0000-0000-0000-000000000000}"/>
          </ac:spMkLst>
        </pc:spChg>
        <pc:spChg chg="mod">
          <ac:chgData name="TRẦN THỊ THU" userId="S::at140739@actvn.edu.vn::091efefd-ccc0-4b01-9488-ad89fe9ac9ef" providerId="AD" clId="Web-{BEAFD0EA-230B-498D-B678-28F79D527257}" dt="2021-06-16T16:47:44.963" v="20"/>
          <ac:spMkLst>
            <pc:docMk/>
            <pc:sldMk cId="150901953" sldId="811"/>
            <ac:spMk id="12" creationId="{00000000-0000-0000-0000-000000000000}"/>
          </ac:spMkLst>
        </pc:spChg>
        <pc:spChg chg="mod">
          <ac:chgData name="TRẦN THỊ THU" userId="S::at140739@actvn.edu.vn::091efefd-ccc0-4b01-9488-ad89fe9ac9ef" providerId="AD" clId="Web-{BEAFD0EA-230B-498D-B678-28F79D527257}" dt="2021-06-16T16:47:44.979" v="21"/>
          <ac:spMkLst>
            <pc:docMk/>
            <pc:sldMk cId="150901953" sldId="811"/>
            <ac:spMk id="13" creationId="{00000000-0000-0000-0000-000000000000}"/>
          </ac:spMkLst>
        </pc:spChg>
        <pc:spChg chg="mod">
          <ac:chgData name="TRẦN THỊ THU" userId="S::at140739@actvn.edu.vn::091efefd-ccc0-4b01-9488-ad89fe9ac9ef" providerId="AD" clId="Web-{BEAFD0EA-230B-498D-B678-28F79D527257}" dt="2021-06-16T16:47:44.979" v="22"/>
          <ac:spMkLst>
            <pc:docMk/>
            <pc:sldMk cId="150901953" sldId="811"/>
            <ac:spMk id="30" creationId="{00000000-0000-0000-0000-000000000000}"/>
          </ac:spMkLst>
        </pc:spChg>
      </pc:sldChg>
      <pc:sldChg chg="modSp">
        <pc:chgData name="TRẦN THỊ THU" userId="S::at140739@actvn.edu.vn::091efefd-ccc0-4b01-9488-ad89fe9ac9ef" providerId="AD" clId="Web-{BEAFD0EA-230B-498D-B678-28F79D527257}" dt="2021-06-16T16:48:09.385" v="26" actId="14100"/>
        <pc:sldMkLst>
          <pc:docMk/>
          <pc:sldMk cId="2997554132" sldId="812"/>
        </pc:sldMkLst>
        <pc:spChg chg="mod">
          <ac:chgData name="TRẦN THỊ THU" userId="S::at140739@actvn.edu.vn::091efefd-ccc0-4b01-9488-ad89fe9ac9ef" providerId="AD" clId="Web-{BEAFD0EA-230B-498D-B678-28F79D527257}" dt="2021-06-16T16:48:04.635" v="25" actId="20577"/>
          <ac:spMkLst>
            <pc:docMk/>
            <pc:sldMk cId="2997554132" sldId="812"/>
            <ac:spMk id="3" creationId="{00000000-0000-0000-0000-000000000000}"/>
          </ac:spMkLst>
        </pc:spChg>
        <pc:spChg chg="mod">
          <ac:chgData name="TRẦN THỊ THU" userId="S::at140739@actvn.edu.vn::091efefd-ccc0-4b01-9488-ad89fe9ac9ef" providerId="AD" clId="Web-{BEAFD0EA-230B-498D-B678-28F79D527257}" dt="2021-06-16T16:48:09.385" v="26" actId="14100"/>
          <ac:spMkLst>
            <pc:docMk/>
            <pc:sldMk cId="2997554132" sldId="812"/>
            <ac:spMk id="8" creationId="{00000000-0000-0000-0000-000000000000}"/>
          </ac:spMkLst>
        </pc:spChg>
      </pc:sldChg>
      <pc:sldChg chg="modSp">
        <pc:chgData name="TRẦN THỊ THU" userId="S::at140739@actvn.edu.vn::091efefd-ccc0-4b01-9488-ad89fe9ac9ef" providerId="AD" clId="Web-{BEAFD0EA-230B-498D-B678-28F79D527257}" dt="2021-06-16T16:48:51.011" v="31" actId="1076"/>
        <pc:sldMkLst>
          <pc:docMk/>
          <pc:sldMk cId="348240627" sldId="813"/>
        </pc:sldMkLst>
        <pc:spChg chg="mod">
          <ac:chgData name="TRẦN THỊ THU" userId="S::at140739@actvn.edu.vn::091efefd-ccc0-4b01-9488-ad89fe9ac9ef" providerId="AD" clId="Web-{BEAFD0EA-230B-498D-B678-28F79D527257}" dt="2021-06-16T16:48:38.105" v="30" actId="1076"/>
          <ac:spMkLst>
            <pc:docMk/>
            <pc:sldMk cId="348240627" sldId="813"/>
            <ac:spMk id="3" creationId="{00000000-0000-0000-0000-000000000000}"/>
          </ac:spMkLst>
        </pc:spChg>
        <pc:spChg chg="mod">
          <ac:chgData name="TRẦN THỊ THU" userId="S::at140739@actvn.edu.vn::091efefd-ccc0-4b01-9488-ad89fe9ac9ef" providerId="AD" clId="Web-{BEAFD0EA-230B-498D-B678-28F79D527257}" dt="2021-06-16T16:48:51.011" v="31" actId="1076"/>
          <ac:spMkLst>
            <pc:docMk/>
            <pc:sldMk cId="348240627" sldId="813"/>
            <ac:spMk id="30" creationId="{00000000-0000-0000-0000-000000000000}"/>
          </ac:spMkLst>
        </pc:spChg>
      </pc:sldChg>
    </pc:docChg>
  </pc:docChgLst>
  <pc:docChgLst>
    <pc:chgData name="NGÔ NGUYỄN QUỲNH" userId="73cbb901-65f3-406f-9e01-4e94e503cabf" providerId="ADAL" clId="{F3ACA162-4180-4044-BED7-94CAB68E13F8}"/>
    <pc:docChg chg="undo redo custSel modSld modSection">
      <pc:chgData name="NGÔ NGUYỄN QUỲNH" userId="73cbb901-65f3-406f-9e01-4e94e503cabf" providerId="ADAL" clId="{F3ACA162-4180-4044-BED7-94CAB68E13F8}" dt="2021-06-06T16:07:11.521" v="879" actId="404"/>
      <pc:docMkLst>
        <pc:docMk/>
      </pc:docMkLst>
      <pc:sldChg chg="modSp mod">
        <pc:chgData name="NGÔ NGUYỄN QUỲNH" userId="73cbb901-65f3-406f-9e01-4e94e503cabf" providerId="ADAL" clId="{F3ACA162-4180-4044-BED7-94CAB68E13F8}" dt="2021-06-06T13:47:39.985" v="15" actId="20577"/>
        <pc:sldMkLst>
          <pc:docMk/>
          <pc:sldMk cId="3713974545" sldId="256"/>
        </pc:sldMkLst>
        <pc:spChg chg="mod">
          <ac:chgData name="NGÔ NGUYỄN QUỲNH" userId="73cbb901-65f3-406f-9e01-4e94e503cabf" providerId="ADAL" clId="{F3ACA162-4180-4044-BED7-94CAB68E13F8}" dt="2021-06-06T13:47:39.985" v="15" actId="20577"/>
          <ac:spMkLst>
            <pc:docMk/>
            <pc:sldMk cId="3713974545" sldId="256"/>
            <ac:spMk id="3" creationId="{00000000-0000-0000-0000-000000000000}"/>
          </ac:spMkLst>
        </pc:spChg>
      </pc:sldChg>
      <pc:sldChg chg="modSp mod">
        <pc:chgData name="NGÔ NGUYỄN QUỲNH" userId="73cbb901-65f3-406f-9e01-4e94e503cabf" providerId="ADAL" clId="{F3ACA162-4180-4044-BED7-94CAB68E13F8}" dt="2021-06-06T13:57:40.133" v="62" actId="13822"/>
        <pc:sldMkLst>
          <pc:docMk/>
          <pc:sldMk cId="4075476668" sldId="717"/>
        </pc:sldMkLst>
        <pc:spChg chg="mod">
          <ac:chgData name="NGÔ NGUYỄN QUỲNH" userId="73cbb901-65f3-406f-9e01-4e94e503cabf" providerId="ADAL" clId="{F3ACA162-4180-4044-BED7-94CAB68E13F8}" dt="2021-06-06T13:57:40.133" v="62" actId="13822"/>
          <ac:spMkLst>
            <pc:docMk/>
            <pc:sldMk cId="4075476668" sldId="717"/>
            <ac:spMk id="7" creationId="{A2ED21E9-8E5B-4471-B0FF-8E453F3180B3}"/>
          </ac:spMkLst>
        </pc:spChg>
        <pc:spChg chg="mod">
          <ac:chgData name="NGÔ NGUYỄN QUỲNH" userId="73cbb901-65f3-406f-9e01-4e94e503cabf" providerId="ADAL" clId="{F3ACA162-4180-4044-BED7-94CAB68E13F8}" dt="2021-06-06T13:57:40.133" v="62" actId="13822"/>
          <ac:spMkLst>
            <pc:docMk/>
            <pc:sldMk cId="4075476668" sldId="717"/>
            <ac:spMk id="8" creationId="{089FFC03-90A5-4F59-BC33-70FABA948ED6}"/>
          </ac:spMkLst>
        </pc:spChg>
        <pc:spChg chg="mod">
          <ac:chgData name="NGÔ NGUYỄN QUỲNH" userId="73cbb901-65f3-406f-9e01-4e94e503cabf" providerId="ADAL" clId="{F3ACA162-4180-4044-BED7-94CAB68E13F8}" dt="2021-06-06T13:57:40.133" v="62" actId="13822"/>
          <ac:spMkLst>
            <pc:docMk/>
            <pc:sldMk cId="4075476668" sldId="717"/>
            <ac:spMk id="17" creationId="{45C17240-146E-405F-BE19-B976CBAEFBE0}"/>
          </ac:spMkLst>
        </pc:spChg>
        <pc:spChg chg="mod">
          <ac:chgData name="NGÔ NGUYỄN QUỲNH" userId="73cbb901-65f3-406f-9e01-4e94e503cabf" providerId="ADAL" clId="{F3ACA162-4180-4044-BED7-94CAB68E13F8}" dt="2021-06-06T13:57:40.133" v="62" actId="13822"/>
          <ac:spMkLst>
            <pc:docMk/>
            <pc:sldMk cId="4075476668" sldId="717"/>
            <ac:spMk id="18" creationId="{B30B48AC-53C9-4CAD-A23F-AF1A96EF1076}"/>
          </ac:spMkLst>
        </pc:spChg>
        <pc:spChg chg="mod">
          <ac:chgData name="NGÔ NGUYỄN QUỲNH" userId="73cbb901-65f3-406f-9e01-4e94e503cabf" providerId="ADAL" clId="{F3ACA162-4180-4044-BED7-94CAB68E13F8}" dt="2021-06-06T13:57:40.133" v="62" actId="13822"/>
          <ac:spMkLst>
            <pc:docMk/>
            <pc:sldMk cId="4075476668" sldId="717"/>
            <ac:spMk id="20" creationId="{3D3FE766-7B4E-4E53-9B95-DAE335EF0AFC}"/>
          </ac:spMkLst>
        </pc:spChg>
        <pc:spChg chg="mod">
          <ac:chgData name="NGÔ NGUYỄN QUỲNH" userId="73cbb901-65f3-406f-9e01-4e94e503cabf" providerId="ADAL" clId="{F3ACA162-4180-4044-BED7-94CAB68E13F8}" dt="2021-06-06T13:57:40.133" v="62" actId="13822"/>
          <ac:spMkLst>
            <pc:docMk/>
            <pc:sldMk cId="4075476668" sldId="717"/>
            <ac:spMk id="21" creationId="{81950FE3-260E-4312-86C3-82455599501C}"/>
          </ac:spMkLst>
        </pc:spChg>
        <pc:spChg chg="mod">
          <ac:chgData name="NGÔ NGUYỄN QUỲNH" userId="73cbb901-65f3-406f-9e01-4e94e503cabf" providerId="ADAL" clId="{F3ACA162-4180-4044-BED7-94CAB68E13F8}" dt="2021-06-06T13:57:40.133" v="62" actId="13822"/>
          <ac:spMkLst>
            <pc:docMk/>
            <pc:sldMk cId="4075476668" sldId="717"/>
            <ac:spMk id="23" creationId="{93C4CD44-32A5-4ADE-90D5-94620BC1F678}"/>
          </ac:spMkLst>
        </pc:spChg>
        <pc:spChg chg="mod">
          <ac:chgData name="NGÔ NGUYỄN QUỲNH" userId="73cbb901-65f3-406f-9e01-4e94e503cabf" providerId="ADAL" clId="{F3ACA162-4180-4044-BED7-94CAB68E13F8}" dt="2021-06-06T13:57:40.133" v="62" actId="13822"/>
          <ac:spMkLst>
            <pc:docMk/>
            <pc:sldMk cId="4075476668" sldId="717"/>
            <ac:spMk id="24" creationId="{2F98AC28-A258-4E56-AC95-F5987E86608C}"/>
          </ac:spMkLst>
        </pc:spChg>
      </pc:sldChg>
      <pc:sldChg chg="modSp mod">
        <pc:chgData name="NGÔ NGUYỄN QUỲNH" userId="73cbb901-65f3-406f-9e01-4e94e503cabf" providerId="ADAL" clId="{F3ACA162-4180-4044-BED7-94CAB68E13F8}" dt="2021-06-06T13:58:59.434" v="64" actId="20577"/>
        <pc:sldMkLst>
          <pc:docMk/>
          <pc:sldMk cId="855724947" sldId="721"/>
        </pc:sldMkLst>
        <pc:spChg chg="mod">
          <ac:chgData name="NGÔ NGUYỄN QUỲNH" userId="73cbb901-65f3-406f-9e01-4e94e503cabf" providerId="ADAL" clId="{F3ACA162-4180-4044-BED7-94CAB68E13F8}" dt="2021-06-06T13:58:59.434" v="64" actId="20577"/>
          <ac:spMkLst>
            <pc:docMk/>
            <pc:sldMk cId="855724947" sldId="721"/>
            <ac:spMk id="21" creationId="{FE7FFDC5-D311-477B-9774-1B2BB9DD38E4}"/>
          </ac:spMkLst>
        </pc:spChg>
      </pc:sldChg>
      <pc:sldChg chg="modSp mod">
        <pc:chgData name="NGÔ NGUYỄN QUỲNH" userId="73cbb901-65f3-406f-9e01-4e94e503cabf" providerId="ADAL" clId="{F3ACA162-4180-4044-BED7-94CAB68E13F8}" dt="2021-06-06T14:16:56.361" v="96" actId="1076"/>
        <pc:sldMkLst>
          <pc:docMk/>
          <pc:sldMk cId="3757109951" sldId="724"/>
        </pc:sldMkLst>
        <pc:spChg chg="mod ord">
          <ac:chgData name="NGÔ NGUYỄN QUỲNH" userId="73cbb901-65f3-406f-9e01-4e94e503cabf" providerId="ADAL" clId="{F3ACA162-4180-4044-BED7-94CAB68E13F8}" dt="2021-06-06T14:16:56.361" v="96" actId="1076"/>
          <ac:spMkLst>
            <pc:docMk/>
            <pc:sldMk cId="3757109951" sldId="724"/>
            <ac:spMk id="6" creationId="{90BFB8A4-C5B6-49E5-B9D5-30725F7D11B8}"/>
          </ac:spMkLst>
        </pc:spChg>
        <pc:spChg chg="mod">
          <ac:chgData name="NGÔ NGUYỄN QUỲNH" userId="73cbb901-65f3-406f-9e01-4e94e503cabf" providerId="ADAL" clId="{F3ACA162-4180-4044-BED7-94CAB68E13F8}" dt="2021-06-06T14:00:02.731" v="65" actId="207"/>
          <ac:spMkLst>
            <pc:docMk/>
            <pc:sldMk cId="3757109951" sldId="724"/>
            <ac:spMk id="7" creationId="{87CCBD8E-B7C0-46D3-945A-9E222EDEE418}"/>
          </ac:spMkLst>
        </pc:spChg>
        <pc:spChg chg="mod ord">
          <ac:chgData name="NGÔ NGUYỄN QUỲNH" userId="73cbb901-65f3-406f-9e01-4e94e503cabf" providerId="ADAL" clId="{F3ACA162-4180-4044-BED7-94CAB68E13F8}" dt="2021-06-06T14:16:47.319" v="93" actId="1076"/>
          <ac:spMkLst>
            <pc:docMk/>
            <pc:sldMk cId="3757109951" sldId="724"/>
            <ac:spMk id="8" creationId="{10063DAE-17B7-456B-AD32-7F74BE95B69D}"/>
          </ac:spMkLst>
        </pc:spChg>
        <pc:spChg chg="mod ord">
          <ac:chgData name="NGÔ NGUYỄN QUỲNH" userId="73cbb901-65f3-406f-9e01-4e94e503cabf" providerId="ADAL" clId="{F3ACA162-4180-4044-BED7-94CAB68E13F8}" dt="2021-06-06T14:16:01.184" v="80" actId="167"/>
          <ac:spMkLst>
            <pc:docMk/>
            <pc:sldMk cId="3757109951" sldId="724"/>
            <ac:spMk id="16" creationId="{59CF8410-7A9F-48E5-B8E4-C56134DDFDE0}"/>
          </ac:spMkLst>
        </pc:spChg>
        <pc:spChg chg="mod ord">
          <ac:chgData name="NGÔ NGUYỄN QUỲNH" userId="73cbb901-65f3-406f-9e01-4e94e503cabf" providerId="ADAL" clId="{F3ACA162-4180-4044-BED7-94CAB68E13F8}" dt="2021-06-06T14:16:32.638" v="89" actId="166"/>
          <ac:spMkLst>
            <pc:docMk/>
            <pc:sldMk cId="3757109951" sldId="724"/>
            <ac:spMk id="17" creationId="{268CCDF0-D44C-4BE6-8B02-BCE9B12E3F90}"/>
          </ac:spMkLst>
        </pc:spChg>
      </pc:sldChg>
      <pc:sldChg chg="modSp mod">
        <pc:chgData name="NGÔ NGUYỄN QUỲNH" userId="73cbb901-65f3-406f-9e01-4e94e503cabf" providerId="ADAL" clId="{F3ACA162-4180-4044-BED7-94CAB68E13F8}" dt="2021-06-06T14:00:24.293" v="67" actId="207"/>
        <pc:sldMkLst>
          <pc:docMk/>
          <pc:sldMk cId="483102521" sldId="725"/>
        </pc:sldMkLst>
        <pc:spChg chg="mod">
          <ac:chgData name="NGÔ NGUYỄN QUỲNH" userId="73cbb901-65f3-406f-9e01-4e94e503cabf" providerId="ADAL" clId="{F3ACA162-4180-4044-BED7-94CAB68E13F8}" dt="2021-06-06T14:00:24.293" v="67" actId="207"/>
          <ac:spMkLst>
            <pc:docMk/>
            <pc:sldMk cId="483102521" sldId="725"/>
            <ac:spMk id="16" creationId="{5D7910A8-3F7E-4914-B2BE-302C3A2E368A}"/>
          </ac:spMkLst>
        </pc:spChg>
        <pc:spChg chg="mod">
          <ac:chgData name="NGÔ NGUYỄN QUỲNH" userId="73cbb901-65f3-406f-9e01-4e94e503cabf" providerId="ADAL" clId="{F3ACA162-4180-4044-BED7-94CAB68E13F8}" dt="2021-06-06T14:00:24.293" v="67" actId="207"/>
          <ac:spMkLst>
            <pc:docMk/>
            <pc:sldMk cId="483102521" sldId="725"/>
            <ac:spMk id="19" creationId="{322F2D63-8087-4229-A9FB-E5B9E417B498}"/>
          </ac:spMkLst>
        </pc:spChg>
        <pc:spChg chg="mod">
          <ac:chgData name="NGÔ NGUYỄN QUỲNH" userId="73cbb901-65f3-406f-9e01-4e94e503cabf" providerId="ADAL" clId="{F3ACA162-4180-4044-BED7-94CAB68E13F8}" dt="2021-06-06T14:00:24.293" v="67" actId="207"/>
          <ac:spMkLst>
            <pc:docMk/>
            <pc:sldMk cId="483102521" sldId="725"/>
            <ac:spMk id="20" creationId="{6730FC3E-5937-4B0D-A59E-794F83A66036}"/>
          </ac:spMkLst>
        </pc:spChg>
      </pc:sldChg>
      <pc:sldChg chg="modSp mod">
        <pc:chgData name="NGÔ NGUYỄN QUỲNH" userId="73cbb901-65f3-406f-9e01-4e94e503cabf" providerId="ADAL" clId="{F3ACA162-4180-4044-BED7-94CAB68E13F8}" dt="2021-06-06T14:00:36.992" v="68" actId="207"/>
        <pc:sldMkLst>
          <pc:docMk/>
          <pc:sldMk cId="726079133" sldId="727"/>
        </pc:sldMkLst>
        <pc:spChg chg="mod">
          <ac:chgData name="NGÔ NGUYỄN QUỲNH" userId="73cbb901-65f3-406f-9e01-4e94e503cabf" providerId="ADAL" clId="{F3ACA162-4180-4044-BED7-94CAB68E13F8}" dt="2021-06-06T14:00:36.992" v="68" actId="207"/>
          <ac:spMkLst>
            <pc:docMk/>
            <pc:sldMk cId="726079133" sldId="727"/>
            <ac:spMk id="9" creationId="{153D44EF-9CA2-46AE-B4F2-8D357995BDBA}"/>
          </ac:spMkLst>
        </pc:spChg>
      </pc:sldChg>
      <pc:sldChg chg="modSp mod">
        <pc:chgData name="NGÔ NGUYỄN QUỲNH" userId="73cbb901-65f3-406f-9e01-4e94e503cabf" providerId="ADAL" clId="{F3ACA162-4180-4044-BED7-94CAB68E13F8}" dt="2021-06-06T14:00:48.190" v="69" actId="207"/>
        <pc:sldMkLst>
          <pc:docMk/>
          <pc:sldMk cId="4182737228" sldId="728"/>
        </pc:sldMkLst>
        <pc:spChg chg="mod">
          <ac:chgData name="NGÔ NGUYỄN QUỲNH" userId="73cbb901-65f3-406f-9e01-4e94e503cabf" providerId="ADAL" clId="{F3ACA162-4180-4044-BED7-94CAB68E13F8}" dt="2021-06-06T14:00:48.190" v="69" actId="207"/>
          <ac:spMkLst>
            <pc:docMk/>
            <pc:sldMk cId="4182737228" sldId="728"/>
            <ac:spMk id="14" creationId="{C0F64021-8179-43F5-8804-FB4C5BDF7C9E}"/>
          </ac:spMkLst>
        </pc:spChg>
        <pc:spChg chg="mod">
          <ac:chgData name="NGÔ NGUYỄN QUỲNH" userId="73cbb901-65f3-406f-9e01-4e94e503cabf" providerId="ADAL" clId="{F3ACA162-4180-4044-BED7-94CAB68E13F8}" dt="2021-06-06T14:00:48.190" v="69" actId="207"/>
          <ac:spMkLst>
            <pc:docMk/>
            <pc:sldMk cId="4182737228" sldId="728"/>
            <ac:spMk id="17" creationId="{70C2D257-FC27-470C-AF94-17DFE53C4EEA}"/>
          </ac:spMkLst>
        </pc:spChg>
        <pc:spChg chg="mod">
          <ac:chgData name="NGÔ NGUYỄN QUỲNH" userId="73cbb901-65f3-406f-9e01-4e94e503cabf" providerId="ADAL" clId="{F3ACA162-4180-4044-BED7-94CAB68E13F8}" dt="2021-06-06T14:00:48.190" v="69" actId="207"/>
          <ac:spMkLst>
            <pc:docMk/>
            <pc:sldMk cId="4182737228" sldId="728"/>
            <ac:spMk id="18" creationId="{DD2DA654-F4D9-46EA-9609-B44E8B74515E}"/>
          </ac:spMkLst>
        </pc:spChg>
      </pc:sldChg>
      <pc:sldChg chg="modSp mod">
        <pc:chgData name="NGÔ NGUYỄN QUỲNH" userId="73cbb901-65f3-406f-9e01-4e94e503cabf" providerId="ADAL" clId="{F3ACA162-4180-4044-BED7-94CAB68E13F8}" dt="2021-06-06T14:15:11.476" v="76" actId="207"/>
        <pc:sldMkLst>
          <pc:docMk/>
          <pc:sldMk cId="647950364" sldId="729"/>
        </pc:sldMkLst>
        <pc:spChg chg="mod">
          <ac:chgData name="NGÔ NGUYỄN QUỲNH" userId="73cbb901-65f3-406f-9e01-4e94e503cabf" providerId="ADAL" clId="{F3ACA162-4180-4044-BED7-94CAB68E13F8}" dt="2021-06-06T14:15:11.476" v="76" actId="207"/>
          <ac:spMkLst>
            <pc:docMk/>
            <pc:sldMk cId="647950364" sldId="729"/>
            <ac:spMk id="10" creationId="{C2D8D8E1-CBC6-4533-B29C-2B347176409A}"/>
          </ac:spMkLst>
        </pc:spChg>
        <pc:spChg chg="mod">
          <ac:chgData name="NGÔ NGUYỄN QUỲNH" userId="73cbb901-65f3-406f-9e01-4e94e503cabf" providerId="ADAL" clId="{F3ACA162-4180-4044-BED7-94CAB68E13F8}" dt="2021-06-06T14:15:11.476" v="76" actId="207"/>
          <ac:spMkLst>
            <pc:docMk/>
            <pc:sldMk cId="647950364" sldId="729"/>
            <ac:spMk id="11" creationId="{8D8581ED-68A1-4FD3-B839-BAC626C11530}"/>
          </ac:spMkLst>
        </pc:spChg>
        <pc:spChg chg="mod">
          <ac:chgData name="NGÔ NGUYỄN QUỲNH" userId="73cbb901-65f3-406f-9e01-4e94e503cabf" providerId="ADAL" clId="{F3ACA162-4180-4044-BED7-94CAB68E13F8}" dt="2021-06-06T14:15:11.476" v="76" actId="207"/>
          <ac:spMkLst>
            <pc:docMk/>
            <pc:sldMk cId="647950364" sldId="729"/>
            <ac:spMk id="14" creationId="{C0F64021-8179-43F5-8804-FB4C5BDF7C9E}"/>
          </ac:spMkLst>
        </pc:spChg>
        <pc:spChg chg="mod">
          <ac:chgData name="NGÔ NGUYỄN QUỲNH" userId="73cbb901-65f3-406f-9e01-4e94e503cabf" providerId="ADAL" clId="{F3ACA162-4180-4044-BED7-94CAB68E13F8}" dt="2021-06-06T14:15:11.476" v="76" actId="207"/>
          <ac:spMkLst>
            <pc:docMk/>
            <pc:sldMk cId="647950364" sldId="729"/>
            <ac:spMk id="17" creationId="{70C2D257-FC27-470C-AF94-17DFE53C4EEA}"/>
          </ac:spMkLst>
        </pc:spChg>
        <pc:spChg chg="mod">
          <ac:chgData name="NGÔ NGUYỄN QUỲNH" userId="73cbb901-65f3-406f-9e01-4e94e503cabf" providerId="ADAL" clId="{F3ACA162-4180-4044-BED7-94CAB68E13F8}" dt="2021-06-06T14:15:11.476" v="76" actId="207"/>
          <ac:spMkLst>
            <pc:docMk/>
            <pc:sldMk cId="647950364" sldId="729"/>
            <ac:spMk id="18" creationId="{DD2DA654-F4D9-46EA-9609-B44E8B74515E}"/>
          </ac:spMkLst>
        </pc:spChg>
      </pc:sldChg>
      <pc:sldChg chg="modSp mod">
        <pc:chgData name="NGÔ NGUYỄN QUỲNH" userId="73cbb901-65f3-406f-9e01-4e94e503cabf" providerId="ADAL" clId="{F3ACA162-4180-4044-BED7-94CAB68E13F8}" dt="2021-06-06T14:20:23.816" v="109" actId="20577"/>
        <pc:sldMkLst>
          <pc:docMk/>
          <pc:sldMk cId="929838834" sldId="732"/>
        </pc:sldMkLst>
        <pc:spChg chg="mod">
          <ac:chgData name="NGÔ NGUYỄN QUỲNH" userId="73cbb901-65f3-406f-9e01-4e94e503cabf" providerId="ADAL" clId="{F3ACA162-4180-4044-BED7-94CAB68E13F8}" dt="2021-06-06T14:20:23.816" v="109" actId="20577"/>
          <ac:spMkLst>
            <pc:docMk/>
            <pc:sldMk cId="929838834" sldId="732"/>
            <ac:spMk id="14" creationId="{234D8D62-0BE8-468D-85C7-DF6C517EB3F3}"/>
          </ac:spMkLst>
        </pc:spChg>
      </pc:sldChg>
      <pc:sldChg chg="addSp delSp modSp mod">
        <pc:chgData name="NGÔ NGUYỄN QUỲNH" userId="73cbb901-65f3-406f-9e01-4e94e503cabf" providerId="ADAL" clId="{F3ACA162-4180-4044-BED7-94CAB68E13F8}" dt="2021-06-06T13:54:13.673" v="60" actId="1076"/>
        <pc:sldMkLst>
          <pc:docMk/>
          <pc:sldMk cId="4271679391" sldId="777"/>
        </pc:sldMkLst>
        <pc:grpChg chg="add del">
          <ac:chgData name="NGÔ NGUYỄN QUỲNH" userId="73cbb901-65f3-406f-9e01-4e94e503cabf" providerId="ADAL" clId="{F3ACA162-4180-4044-BED7-94CAB68E13F8}" dt="2021-06-06T13:54:01.572" v="55" actId="478"/>
          <ac:grpSpMkLst>
            <pc:docMk/>
            <pc:sldMk cId="4271679391" sldId="777"/>
            <ac:grpSpMk id="27" creationId="{CFA53CD4-3766-E346-B1B9-8C01EE0DF873}"/>
          </ac:grpSpMkLst>
        </pc:grpChg>
        <pc:grpChg chg="del">
          <ac:chgData name="NGÔ NGUYỄN QUỲNH" userId="73cbb901-65f3-406f-9e01-4e94e503cabf" providerId="ADAL" clId="{F3ACA162-4180-4044-BED7-94CAB68E13F8}" dt="2021-06-06T13:52:55.866" v="28" actId="478"/>
          <ac:grpSpMkLst>
            <pc:docMk/>
            <pc:sldMk cId="4271679391" sldId="777"/>
            <ac:grpSpMk id="32" creationId="{668E8099-D5F7-0049-B5D8-EE147872E821}"/>
          </ac:grpSpMkLst>
        </pc:grpChg>
        <pc:inkChg chg="del">
          <ac:chgData name="NGÔ NGUYỄN QUỲNH" userId="73cbb901-65f3-406f-9e01-4e94e503cabf" providerId="ADAL" clId="{F3ACA162-4180-4044-BED7-94CAB68E13F8}" dt="2021-06-06T13:53:20.096" v="35" actId="478"/>
          <ac:inkMkLst>
            <pc:docMk/>
            <pc:sldMk cId="4271679391" sldId="777"/>
            <ac:inkMk id="15" creationId="{30E0EDF6-FB32-3040-8819-573752E963E4}"/>
          </ac:inkMkLst>
        </pc:inkChg>
        <pc:inkChg chg="del">
          <ac:chgData name="NGÔ NGUYỄN QUỲNH" userId="73cbb901-65f3-406f-9e01-4e94e503cabf" providerId="ADAL" clId="{F3ACA162-4180-4044-BED7-94CAB68E13F8}" dt="2021-06-06T13:53:21.698" v="36" actId="478"/>
          <ac:inkMkLst>
            <pc:docMk/>
            <pc:sldMk cId="4271679391" sldId="777"/>
            <ac:inkMk id="24" creationId="{EC80A512-EAF1-7E48-9D23-4712682FEA3A}"/>
          </ac:inkMkLst>
        </pc:inkChg>
        <pc:inkChg chg="del">
          <ac:chgData name="NGÔ NGUYỄN QUỲNH" userId="73cbb901-65f3-406f-9e01-4e94e503cabf" providerId="ADAL" clId="{F3ACA162-4180-4044-BED7-94CAB68E13F8}" dt="2021-06-06T13:52:24.749" v="22" actId="478"/>
          <ac:inkMkLst>
            <pc:docMk/>
            <pc:sldMk cId="4271679391" sldId="777"/>
            <ac:inkMk id="29" creationId="{B9928848-683F-3D4D-A5E1-3706D44B77A1}"/>
          </ac:inkMkLst>
        </pc:inkChg>
        <pc:inkChg chg="del">
          <ac:chgData name="NGÔ NGUYỄN QUỲNH" userId="73cbb901-65f3-406f-9e01-4e94e503cabf" providerId="ADAL" clId="{F3ACA162-4180-4044-BED7-94CAB68E13F8}" dt="2021-06-06T13:52:40.068" v="25" actId="478"/>
          <ac:inkMkLst>
            <pc:docMk/>
            <pc:sldMk cId="4271679391" sldId="777"/>
            <ac:inkMk id="33" creationId="{DF94C4A4-DD9A-7844-B6CA-1512AEDA1609}"/>
          </ac:inkMkLst>
        </pc:inkChg>
        <pc:cxnChg chg="add mod">
          <ac:chgData name="NGÔ NGUYỄN QUỲNH" userId="73cbb901-65f3-406f-9e01-4e94e503cabf" providerId="ADAL" clId="{F3ACA162-4180-4044-BED7-94CAB68E13F8}" dt="2021-06-06T13:52:48.256" v="27" actId="14100"/>
          <ac:cxnSpMkLst>
            <pc:docMk/>
            <pc:sldMk cId="4271679391" sldId="777"/>
            <ac:cxnSpMk id="9" creationId="{46D6C207-27B0-479F-B0C7-DA46AA588272}"/>
          </ac:cxnSpMkLst>
        </pc:cxnChg>
        <pc:cxnChg chg="add mod">
          <ac:chgData name="NGÔ NGUYỄN QUỲNH" userId="73cbb901-65f3-406f-9e01-4e94e503cabf" providerId="ADAL" clId="{F3ACA162-4180-4044-BED7-94CAB68E13F8}" dt="2021-06-06T13:53:15.096" v="34" actId="14100"/>
          <ac:cxnSpMkLst>
            <pc:docMk/>
            <pc:sldMk cId="4271679391" sldId="777"/>
            <ac:cxnSpMk id="34" creationId="{DDA81F6A-8C04-4249-8E32-2AB23E71377A}"/>
          </ac:cxnSpMkLst>
        </pc:cxnChg>
        <pc:cxnChg chg="add del mod">
          <ac:chgData name="NGÔ NGUYỄN QUỲNH" userId="73cbb901-65f3-406f-9e01-4e94e503cabf" providerId="ADAL" clId="{F3ACA162-4180-4044-BED7-94CAB68E13F8}" dt="2021-06-06T13:53:57.400" v="53" actId="11529"/>
          <ac:cxnSpMkLst>
            <pc:docMk/>
            <pc:sldMk cId="4271679391" sldId="777"/>
            <ac:cxnSpMk id="39" creationId="{2452C859-1938-42BC-9BE1-A22B70464B22}"/>
          </ac:cxnSpMkLst>
        </pc:cxnChg>
        <pc:cxnChg chg="add del mod">
          <ac:chgData name="NGÔ NGUYỄN QUỲNH" userId="73cbb901-65f3-406f-9e01-4e94e503cabf" providerId="ADAL" clId="{F3ACA162-4180-4044-BED7-94CAB68E13F8}" dt="2021-06-06T13:53:51.059" v="46"/>
          <ac:cxnSpMkLst>
            <pc:docMk/>
            <pc:sldMk cId="4271679391" sldId="777"/>
            <ac:cxnSpMk id="41" creationId="{105CCF09-2F61-4779-96FF-808CD4C9332E}"/>
          </ac:cxnSpMkLst>
        </pc:cxnChg>
        <pc:cxnChg chg="add mod">
          <ac:chgData name="NGÔ NGUYỄN QUỲNH" userId="73cbb901-65f3-406f-9e01-4e94e503cabf" providerId="ADAL" clId="{F3ACA162-4180-4044-BED7-94CAB68E13F8}" dt="2021-06-06T13:54:08.712" v="58" actId="1076"/>
          <ac:cxnSpMkLst>
            <pc:docMk/>
            <pc:sldMk cId="4271679391" sldId="777"/>
            <ac:cxnSpMk id="42" creationId="{6208BCEA-B19D-4F71-A412-6F773D9255D2}"/>
          </ac:cxnSpMkLst>
        </pc:cxnChg>
        <pc:cxnChg chg="add mod">
          <ac:chgData name="NGÔ NGUYỄN QUỲNH" userId="73cbb901-65f3-406f-9e01-4e94e503cabf" providerId="ADAL" clId="{F3ACA162-4180-4044-BED7-94CAB68E13F8}" dt="2021-06-06T13:54:13.673" v="60" actId="1076"/>
          <ac:cxnSpMkLst>
            <pc:docMk/>
            <pc:sldMk cId="4271679391" sldId="777"/>
            <ac:cxnSpMk id="43" creationId="{2C02D612-C2B0-44E0-BF4F-758A25098F6C}"/>
          </ac:cxnSpMkLst>
        </pc:cxnChg>
      </pc:sldChg>
      <pc:sldChg chg="modSp mod">
        <pc:chgData name="NGÔ NGUYỄN QUỲNH" userId="73cbb901-65f3-406f-9e01-4e94e503cabf" providerId="ADAL" clId="{F3ACA162-4180-4044-BED7-94CAB68E13F8}" dt="2021-06-06T13:40:03.171" v="1" actId="14100"/>
        <pc:sldMkLst>
          <pc:docMk/>
          <pc:sldMk cId="2724151747" sldId="788"/>
        </pc:sldMkLst>
        <pc:graphicFrameChg chg="mod">
          <ac:chgData name="NGÔ NGUYỄN QUỲNH" userId="73cbb901-65f3-406f-9e01-4e94e503cabf" providerId="ADAL" clId="{F3ACA162-4180-4044-BED7-94CAB68E13F8}" dt="2021-06-06T13:40:03.171" v="1" actId="14100"/>
          <ac:graphicFrameMkLst>
            <pc:docMk/>
            <pc:sldMk cId="2724151747" sldId="788"/>
            <ac:graphicFrameMk id="5" creationId="{00000000-0000-0000-0000-000000000000}"/>
          </ac:graphicFrameMkLst>
        </pc:graphicFrameChg>
      </pc:sldChg>
      <pc:sldChg chg="addSp delSp modSp mod">
        <pc:chgData name="NGÔ NGUYỄN QUỲNH" userId="73cbb901-65f3-406f-9e01-4e94e503cabf" providerId="ADAL" clId="{F3ACA162-4180-4044-BED7-94CAB68E13F8}" dt="2021-06-06T14:43:40.551" v="127" actId="478"/>
        <pc:sldMkLst>
          <pc:docMk/>
          <pc:sldMk cId="1200463658" sldId="791"/>
        </pc:sldMkLst>
        <pc:picChg chg="add del mod">
          <ac:chgData name="NGÔ NGUYỄN QUỲNH" userId="73cbb901-65f3-406f-9e01-4e94e503cabf" providerId="ADAL" clId="{F3ACA162-4180-4044-BED7-94CAB68E13F8}" dt="2021-06-06T14:43:40.551" v="127" actId="478"/>
          <ac:picMkLst>
            <pc:docMk/>
            <pc:sldMk cId="1200463658" sldId="791"/>
            <ac:picMk id="7" creationId="{01D76EEB-9D81-4316-97D3-D85AB5D4D7E4}"/>
          </ac:picMkLst>
        </pc:picChg>
      </pc:sldChg>
      <pc:sldChg chg="addSp delSp modSp mod">
        <pc:chgData name="NGÔ NGUYỄN QUỲNH" userId="73cbb901-65f3-406f-9e01-4e94e503cabf" providerId="ADAL" clId="{F3ACA162-4180-4044-BED7-94CAB68E13F8}" dt="2021-06-06T15:57:05.185" v="868" actId="478"/>
        <pc:sldMkLst>
          <pc:docMk/>
          <pc:sldMk cId="2486042741" sldId="792"/>
        </pc:sldMkLst>
        <pc:picChg chg="add del mod">
          <ac:chgData name="NGÔ NGUYỄN QUỲNH" userId="73cbb901-65f3-406f-9e01-4e94e503cabf" providerId="ADAL" clId="{F3ACA162-4180-4044-BED7-94CAB68E13F8}" dt="2021-06-06T14:42:49.439" v="120" actId="478"/>
          <ac:picMkLst>
            <pc:docMk/>
            <pc:sldMk cId="2486042741" sldId="792"/>
            <ac:picMk id="2" creationId="{00000000-0000-0000-0000-000000000000}"/>
          </ac:picMkLst>
        </pc:picChg>
        <pc:picChg chg="del">
          <ac:chgData name="NGÔ NGUYỄN QUỲNH" userId="73cbb901-65f3-406f-9e01-4e94e503cabf" providerId="ADAL" clId="{F3ACA162-4180-4044-BED7-94CAB68E13F8}" dt="2021-06-06T15:57:02.649" v="867" actId="478"/>
          <ac:picMkLst>
            <pc:docMk/>
            <pc:sldMk cId="2486042741" sldId="792"/>
            <ac:picMk id="2" creationId="{8021211D-429E-4CBC-A7EF-C8E408A96439}"/>
          </ac:picMkLst>
        </pc:picChg>
        <pc:picChg chg="add mod">
          <ac:chgData name="NGÔ NGUYỄN QUỲNH" userId="73cbb901-65f3-406f-9e01-4e94e503cabf" providerId="ADAL" clId="{F3ACA162-4180-4044-BED7-94CAB68E13F8}" dt="2021-06-06T14:46:04.190" v="176" actId="1037"/>
          <ac:picMkLst>
            <pc:docMk/>
            <pc:sldMk cId="2486042741" sldId="792"/>
            <ac:picMk id="8" creationId="{8021211D-429E-4CBC-A7EF-C8E408A96439}"/>
          </ac:picMkLst>
        </pc:picChg>
        <pc:picChg chg="add del mod">
          <ac:chgData name="NGÔ NGUYỄN QUỲNH" userId="73cbb901-65f3-406f-9e01-4e94e503cabf" providerId="ADAL" clId="{F3ACA162-4180-4044-BED7-94CAB68E13F8}" dt="2021-06-06T15:57:05.185" v="868" actId="478"/>
          <ac:picMkLst>
            <pc:docMk/>
            <pc:sldMk cId="2486042741" sldId="792"/>
            <ac:picMk id="10" creationId="{687EF32A-7F2C-48EB-B1B2-30CB7DCBE12A}"/>
          </ac:picMkLst>
        </pc:picChg>
      </pc:sldChg>
      <pc:sldChg chg="addSp delSp modSp mod">
        <pc:chgData name="NGÔ NGUYỄN QUỲNH" userId="73cbb901-65f3-406f-9e01-4e94e503cabf" providerId="ADAL" clId="{F3ACA162-4180-4044-BED7-94CAB68E13F8}" dt="2021-06-06T15:56:58.524" v="866" actId="478"/>
        <pc:sldMkLst>
          <pc:docMk/>
          <pc:sldMk cId="125947165" sldId="793"/>
        </pc:sldMkLst>
        <pc:picChg chg="del mod">
          <ac:chgData name="NGÔ NGUYỄN QUỲNH" userId="73cbb901-65f3-406f-9e01-4e94e503cabf" providerId="ADAL" clId="{F3ACA162-4180-4044-BED7-94CAB68E13F8}" dt="2021-06-06T15:56:58.524" v="866" actId="478"/>
          <ac:picMkLst>
            <pc:docMk/>
            <pc:sldMk cId="125947165" sldId="793"/>
            <ac:picMk id="4" creationId="{2996E794-7D14-46EA-B73B-5D07E22D4DC0}"/>
          </ac:picMkLst>
        </pc:picChg>
        <pc:picChg chg="del">
          <ac:chgData name="NGÔ NGUYỄN QUỲNH" userId="73cbb901-65f3-406f-9e01-4e94e503cabf" providerId="ADAL" clId="{F3ACA162-4180-4044-BED7-94CAB68E13F8}" dt="2021-06-06T14:44:40.298" v="136" actId="478"/>
          <ac:picMkLst>
            <pc:docMk/>
            <pc:sldMk cId="125947165" sldId="793"/>
            <ac:picMk id="5" creationId="{00000000-0000-0000-0000-000000000000}"/>
          </ac:picMkLst>
        </pc:picChg>
        <pc:picChg chg="add mod">
          <ac:chgData name="NGÔ NGUYỄN QUỲNH" userId="73cbb901-65f3-406f-9e01-4e94e503cabf" providerId="ADAL" clId="{F3ACA162-4180-4044-BED7-94CAB68E13F8}" dt="2021-06-06T14:45:37.639" v="159" actId="1076"/>
          <ac:picMkLst>
            <pc:docMk/>
            <pc:sldMk cId="125947165" sldId="793"/>
            <ac:picMk id="7" creationId="{2996E794-7D14-46EA-B73B-5D07E22D4DC0}"/>
          </ac:picMkLst>
        </pc:picChg>
        <pc:picChg chg="add del mod">
          <ac:chgData name="NGÔ NGUYỄN QUỲNH" userId="73cbb901-65f3-406f-9e01-4e94e503cabf" providerId="ADAL" clId="{F3ACA162-4180-4044-BED7-94CAB68E13F8}" dt="2021-06-06T15:56:56.136" v="865" actId="478"/>
          <ac:picMkLst>
            <pc:docMk/>
            <pc:sldMk cId="125947165" sldId="793"/>
            <ac:picMk id="9" creationId="{B94E3A5E-9622-4A8D-A945-B2EA627AB1D7}"/>
          </ac:picMkLst>
        </pc:picChg>
      </pc:sldChg>
      <pc:sldChg chg="addSp delSp modSp mod">
        <pc:chgData name="NGÔ NGUYỄN QUỲNH" userId="73cbb901-65f3-406f-9e01-4e94e503cabf" providerId="ADAL" clId="{F3ACA162-4180-4044-BED7-94CAB68E13F8}" dt="2021-06-06T15:43:45.704" v="862" actId="1076"/>
        <pc:sldMkLst>
          <pc:docMk/>
          <pc:sldMk cId="829657445" sldId="794"/>
        </pc:sldMkLst>
        <pc:spChg chg="add mod ord">
          <ac:chgData name="NGÔ NGUYỄN QUỲNH" userId="73cbb901-65f3-406f-9e01-4e94e503cabf" providerId="ADAL" clId="{F3ACA162-4180-4044-BED7-94CAB68E13F8}" dt="2021-06-06T15:06:20.869" v="436" actId="164"/>
          <ac:spMkLst>
            <pc:docMk/>
            <pc:sldMk cId="829657445" sldId="794"/>
            <ac:spMk id="4" creationId="{E0EE0662-A522-4297-B343-3630456909BE}"/>
          </ac:spMkLst>
        </pc:spChg>
        <pc:spChg chg="add del mod">
          <ac:chgData name="NGÔ NGUYỄN QUỲNH" userId="73cbb901-65f3-406f-9e01-4e94e503cabf" providerId="ADAL" clId="{F3ACA162-4180-4044-BED7-94CAB68E13F8}" dt="2021-06-06T14:55:17.708" v="281" actId="478"/>
          <ac:spMkLst>
            <pc:docMk/>
            <pc:sldMk cId="829657445" sldId="794"/>
            <ac:spMk id="6" creationId="{EB94F723-EF41-40AD-9A83-4FFBA3D8E466}"/>
          </ac:spMkLst>
        </pc:spChg>
        <pc:spChg chg="add del mod">
          <ac:chgData name="NGÔ NGUYỄN QUỲNH" userId="73cbb901-65f3-406f-9e01-4e94e503cabf" providerId="ADAL" clId="{F3ACA162-4180-4044-BED7-94CAB68E13F8}" dt="2021-06-06T14:58:24.601" v="304" actId="478"/>
          <ac:spMkLst>
            <pc:docMk/>
            <pc:sldMk cId="829657445" sldId="794"/>
            <ac:spMk id="8" creationId="{CE5167E6-DB36-4B4A-8EF8-6C4B0CB4C3A9}"/>
          </ac:spMkLst>
        </pc:spChg>
        <pc:spChg chg="mod">
          <ac:chgData name="NGÔ NGUYỄN QUỲNH" userId="73cbb901-65f3-406f-9e01-4e94e503cabf" providerId="ADAL" clId="{F3ACA162-4180-4044-BED7-94CAB68E13F8}" dt="2021-06-06T15:43:28.543" v="857" actId="1076"/>
          <ac:spMkLst>
            <pc:docMk/>
            <pc:sldMk cId="829657445" sldId="794"/>
            <ac:spMk id="9" creationId="{00000000-0000-0000-0000-000000000000}"/>
          </ac:spMkLst>
        </pc:spChg>
        <pc:spChg chg="add del mod ord">
          <ac:chgData name="NGÔ NGUYỄN QUỲNH" userId="73cbb901-65f3-406f-9e01-4e94e503cabf" providerId="ADAL" clId="{F3ACA162-4180-4044-BED7-94CAB68E13F8}" dt="2021-06-06T15:02:44.559" v="365" actId="478"/>
          <ac:spMkLst>
            <pc:docMk/>
            <pc:sldMk cId="829657445" sldId="794"/>
            <ac:spMk id="10" creationId="{BDA652EA-3BC9-4ED5-9C9B-BB108615E4A8}"/>
          </ac:spMkLst>
        </pc:spChg>
        <pc:spChg chg="add del mod">
          <ac:chgData name="NGÔ NGUYỄN QUỲNH" userId="73cbb901-65f3-406f-9e01-4e94e503cabf" providerId="ADAL" clId="{F3ACA162-4180-4044-BED7-94CAB68E13F8}" dt="2021-06-06T15:05:24.010" v="416" actId="478"/>
          <ac:spMkLst>
            <pc:docMk/>
            <pc:sldMk cId="829657445" sldId="794"/>
            <ac:spMk id="11" creationId="{E413F9A1-77EC-4218-9220-526DACA811C9}"/>
          </ac:spMkLst>
        </pc:spChg>
        <pc:spChg chg="add del mod">
          <ac:chgData name="NGÔ NGUYỄN QUỲNH" userId="73cbb901-65f3-406f-9e01-4e94e503cabf" providerId="ADAL" clId="{F3ACA162-4180-4044-BED7-94CAB68E13F8}" dt="2021-06-06T15:03:50.699" v="378" actId="478"/>
          <ac:spMkLst>
            <pc:docMk/>
            <pc:sldMk cId="829657445" sldId="794"/>
            <ac:spMk id="12" creationId="{FCCA3589-2264-452B-A75C-8DF51CE6057E}"/>
          </ac:spMkLst>
        </pc:spChg>
        <pc:spChg chg="add del mod">
          <ac:chgData name="NGÔ NGUYỄN QUỲNH" userId="73cbb901-65f3-406f-9e01-4e94e503cabf" providerId="ADAL" clId="{F3ACA162-4180-4044-BED7-94CAB68E13F8}" dt="2021-06-06T15:06:16.455" v="435" actId="478"/>
          <ac:spMkLst>
            <pc:docMk/>
            <pc:sldMk cId="829657445" sldId="794"/>
            <ac:spMk id="13" creationId="{E8FF27CF-510D-4AFD-8718-30682784A5BB}"/>
          </ac:spMkLst>
        </pc:spChg>
        <pc:spChg chg="add del mod">
          <ac:chgData name="NGÔ NGUYỄN QUỲNH" userId="73cbb901-65f3-406f-9e01-4e94e503cabf" providerId="ADAL" clId="{F3ACA162-4180-4044-BED7-94CAB68E13F8}" dt="2021-06-06T15:03:48.599" v="377" actId="478"/>
          <ac:spMkLst>
            <pc:docMk/>
            <pc:sldMk cId="829657445" sldId="794"/>
            <ac:spMk id="14" creationId="{537297AA-C3D2-44A3-ACDC-5AEEA0F6D643}"/>
          </ac:spMkLst>
        </pc:spChg>
        <pc:spChg chg="add mod">
          <ac:chgData name="NGÔ NGUYỄN QUỲNH" userId="73cbb901-65f3-406f-9e01-4e94e503cabf" providerId="ADAL" clId="{F3ACA162-4180-4044-BED7-94CAB68E13F8}" dt="2021-06-06T15:00:20.191" v="340" actId="688"/>
          <ac:spMkLst>
            <pc:docMk/>
            <pc:sldMk cId="829657445" sldId="794"/>
            <ac:spMk id="15" creationId="{176A71D3-F714-4245-8F8A-832F1F124297}"/>
          </ac:spMkLst>
        </pc:spChg>
        <pc:spChg chg="add del mod">
          <ac:chgData name="NGÔ NGUYỄN QUỲNH" userId="73cbb901-65f3-406f-9e01-4e94e503cabf" providerId="ADAL" clId="{F3ACA162-4180-4044-BED7-94CAB68E13F8}" dt="2021-06-06T15:03:46.246" v="376" actId="478"/>
          <ac:spMkLst>
            <pc:docMk/>
            <pc:sldMk cId="829657445" sldId="794"/>
            <ac:spMk id="16" creationId="{E70D1956-BC82-4B5C-8856-AF2CAA0747FA}"/>
          </ac:spMkLst>
        </pc:spChg>
        <pc:spChg chg="add del">
          <ac:chgData name="NGÔ NGUYỄN QUỲNH" userId="73cbb901-65f3-406f-9e01-4e94e503cabf" providerId="ADAL" clId="{F3ACA162-4180-4044-BED7-94CAB68E13F8}" dt="2021-06-06T15:01:19.104" v="353" actId="478"/>
          <ac:spMkLst>
            <pc:docMk/>
            <pc:sldMk cId="829657445" sldId="794"/>
            <ac:spMk id="17" creationId="{C9259DCB-404B-4063-A404-D1B135E4FBDF}"/>
          </ac:spMkLst>
        </pc:spChg>
        <pc:spChg chg="add del mod">
          <ac:chgData name="NGÔ NGUYỄN QUỲNH" userId="73cbb901-65f3-406f-9e01-4e94e503cabf" providerId="ADAL" clId="{F3ACA162-4180-4044-BED7-94CAB68E13F8}" dt="2021-06-06T15:01:39.922" v="360" actId="11529"/>
          <ac:spMkLst>
            <pc:docMk/>
            <pc:sldMk cId="829657445" sldId="794"/>
            <ac:spMk id="18" creationId="{ABA65CF0-39F9-47F1-A35F-CE54E1316982}"/>
          </ac:spMkLst>
        </pc:spChg>
        <pc:spChg chg="add mod">
          <ac:chgData name="NGÔ NGUYỄN QUỲNH" userId="73cbb901-65f3-406f-9e01-4e94e503cabf" providerId="ADAL" clId="{F3ACA162-4180-4044-BED7-94CAB68E13F8}" dt="2021-06-06T15:06:20.869" v="436" actId="164"/>
          <ac:spMkLst>
            <pc:docMk/>
            <pc:sldMk cId="829657445" sldId="794"/>
            <ac:spMk id="19" creationId="{B4BDFF4F-03F3-4E84-8AA2-D8746D445007}"/>
          </ac:spMkLst>
        </pc:spChg>
        <pc:spChg chg="add mod">
          <ac:chgData name="NGÔ NGUYỄN QUỲNH" userId="73cbb901-65f3-406f-9e01-4e94e503cabf" providerId="ADAL" clId="{F3ACA162-4180-4044-BED7-94CAB68E13F8}" dt="2021-06-06T15:41:42.003" v="843" actId="14100"/>
          <ac:spMkLst>
            <pc:docMk/>
            <pc:sldMk cId="829657445" sldId="794"/>
            <ac:spMk id="20" creationId="{5315D832-B016-4AE5-B033-0016D5B1AFAA}"/>
          </ac:spMkLst>
        </pc:spChg>
        <pc:spChg chg="add mod">
          <ac:chgData name="NGÔ NGUYỄN QUỲNH" userId="73cbb901-65f3-406f-9e01-4e94e503cabf" providerId="ADAL" clId="{F3ACA162-4180-4044-BED7-94CAB68E13F8}" dt="2021-06-06T15:40:28.614" v="828" actId="1076"/>
          <ac:spMkLst>
            <pc:docMk/>
            <pc:sldMk cId="829657445" sldId="794"/>
            <ac:spMk id="21" creationId="{1080DED3-7CC9-4C8D-A776-B2A8A9F8472D}"/>
          </ac:spMkLst>
        </pc:spChg>
        <pc:spChg chg="add mod">
          <ac:chgData name="NGÔ NGUYỄN QUỲNH" userId="73cbb901-65f3-406f-9e01-4e94e503cabf" providerId="ADAL" clId="{F3ACA162-4180-4044-BED7-94CAB68E13F8}" dt="2021-06-06T15:37:04.852" v="785" actId="164"/>
          <ac:spMkLst>
            <pc:docMk/>
            <pc:sldMk cId="829657445" sldId="794"/>
            <ac:spMk id="22" creationId="{D4165836-499E-4425-B82C-D7EBDEC4DC65}"/>
          </ac:spMkLst>
        </pc:spChg>
        <pc:spChg chg="add mod ord">
          <ac:chgData name="NGÔ NGUYỄN QUỲNH" userId="73cbb901-65f3-406f-9e01-4e94e503cabf" providerId="ADAL" clId="{F3ACA162-4180-4044-BED7-94CAB68E13F8}" dt="2021-06-06T15:39:17.554" v="817" actId="164"/>
          <ac:spMkLst>
            <pc:docMk/>
            <pc:sldMk cId="829657445" sldId="794"/>
            <ac:spMk id="24" creationId="{3B0425C1-1F75-4FB9-9D10-437F04BE0096}"/>
          </ac:spMkLst>
        </pc:spChg>
        <pc:spChg chg="add mod ord">
          <ac:chgData name="NGÔ NGUYỄN QUỲNH" userId="73cbb901-65f3-406f-9e01-4e94e503cabf" providerId="ADAL" clId="{F3ACA162-4180-4044-BED7-94CAB68E13F8}" dt="2021-06-06T15:39:17.554" v="817" actId="164"/>
          <ac:spMkLst>
            <pc:docMk/>
            <pc:sldMk cId="829657445" sldId="794"/>
            <ac:spMk id="25" creationId="{143B6FD0-9020-42FE-B838-AC0BB2DD42CB}"/>
          </ac:spMkLst>
        </pc:spChg>
        <pc:spChg chg="add mod ord">
          <ac:chgData name="NGÔ NGUYỄN QUỲNH" userId="73cbb901-65f3-406f-9e01-4e94e503cabf" providerId="ADAL" clId="{F3ACA162-4180-4044-BED7-94CAB68E13F8}" dt="2021-06-06T15:39:17.554" v="817" actId="164"/>
          <ac:spMkLst>
            <pc:docMk/>
            <pc:sldMk cId="829657445" sldId="794"/>
            <ac:spMk id="26" creationId="{D1D2EE12-5C78-46C4-9758-0247F225714C}"/>
          </ac:spMkLst>
        </pc:spChg>
        <pc:spChg chg="add del mod">
          <ac:chgData name="NGÔ NGUYỄN QUỲNH" userId="73cbb901-65f3-406f-9e01-4e94e503cabf" providerId="ADAL" clId="{F3ACA162-4180-4044-BED7-94CAB68E13F8}" dt="2021-06-06T15:08:07.999" v="454" actId="478"/>
          <ac:spMkLst>
            <pc:docMk/>
            <pc:sldMk cId="829657445" sldId="794"/>
            <ac:spMk id="28" creationId="{0E417EE0-BF3D-479E-9C30-4C198A6A3096}"/>
          </ac:spMkLst>
        </pc:spChg>
        <pc:spChg chg="add del mod">
          <ac:chgData name="NGÔ NGUYỄN QUỲNH" userId="73cbb901-65f3-406f-9e01-4e94e503cabf" providerId="ADAL" clId="{F3ACA162-4180-4044-BED7-94CAB68E13F8}" dt="2021-06-06T15:18:25.320" v="552" actId="478"/>
          <ac:spMkLst>
            <pc:docMk/>
            <pc:sldMk cId="829657445" sldId="794"/>
            <ac:spMk id="31" creationId="{5829B875-5640-4866-937E-83DAF6321A46}"/>
          </ac:spMkLst>
        </pc:spChg>
        <pc:spChg chg="add del mod">
          <ac:chgData name="NGÔ NGUYỄN QUỲNH" userId="73cbb901-65f3-406f-9e01-4e94e503cabf" providerId="ADAL" clId="{F3ACA162-4180-4044-BED7-94CAB68E13F8}" dt="2021-06-06T15:10:55.886" v="484" actId="478"/>
          <ac:spMkLst>
            <pc:docMk/>
            <pc:sldMk cId="829657445" sldId="794"/>
            <ac:spMk id="32" creationId="{050E5EEC-6103-46DF-96D4-2F4DE7016F65}"/>
          </ac:spMkLst>
        </pc:spChg>
        <pc:spChg chg="add del mod">
          <ac:chgData name="NGÔ NGUYỄN QUỲNH" userId="73cbb901-65f3-406f-9e01-4e94e503cabf" providerId="ADAL" clId="{F3ACA162-4180-4044-BED7-94CAB68E13F8}" dt="2021-06-06T15:10:54.997" v="483" actId="478"/>
          <ac:spMkLst>
            <pc:docMk/>
            <pc:sldMk cId="829657445" sldId="794"/>
            <ac:spMk id="33" creationId="{AAA404F1-50FA-4ADD-85A2-F91D7BA0C0A9}"/>
          </ac:spMkLst>
        </pc:spChg>
        <pc:spChg chg="add del mod ord">
          <ac:chgData name="NGÔ NGUYỄN QUỲNH" userId="73cbb901-65f3-406f-9e01-4e94e503cabf" providerId="ADAL" clId="{F3ACA162-4180-4044-BED7-94CAB68E13F8}" dt="2021-06-06T15:11:27.048" v="492" actId="478"/>
          <ac:spMkLst>
            <pc:docMk/>
            <pc:sldMk cId="829657445" sldId="794"/>
            <ac:spMk id="34" creationId="{D686C784-F5D4-44DC-A4C8-C907E8D49C51}"/>
          </ac:spMkLst>
        </pc:spChg>
        <pc:spChg chg="add mod ord">
          <ac:chgData name="NGÔ NGUYỄN QUỲNH" userId="73cbb901-65f3-406f-9e01-4e94e503cabf" providerId="ADAL" clId="{F3ACA162-4180-4044-BED7-94CAB68E13F8}" dt="2021-06-06T15:39:17.554" v="817" actId="164"/>
          <ac:spMkLst>
            <pc:docMk/>
            <pc:sldMk cId="829657445" sldId="794"/>
            <ac:spMk id="35" creationId="{660767BF-A026-4633-8520-E4917432004A}"/>
          </ac:spMkLst>
        </pc:spChg>
        <pc:spChg chg="add mod">
          <ac:chgData name="NGÔ NGUYỄN QUỲNH" userId="73cbb901-65f3-406f-9e01-4e94e503cabf" providerId="ADAL" clId="{F3ACA162-4180-4044-BED7-94CAB68E13F8}" dt="2021-06-06T15:39:17.554" v="817" actId="164"/>
          <ac:spMkLst>
            <pc:docMk/>
            <pc:sldMk cId="829657445" sldId="794"/>
            <ac:spMk id="36" creationId="{76ADD092-EB79-4599-8CA3-F3426DE49F7B}"/>
          </ac:spMkLst>
        </pc:spChg>
        <pc:spChg chg="add mod">
          <ac:chgData name="NGÔ NGUYỄN QUỲNH" userId="73cbb901-65f3-406f-9e01-4e94e503cabf" providerId="ADAL" clId="{F3ACA162-4180-4044-BED7-94CAB68E13F8}" dt="2021-06-06T15:39:17.554" v="817" actId="164"/>
          <ac:spMkLst>
            <pc:docMk/>
            <pc:sldMk cId="829657445" sldId="794"/>
            <ac:spMk id="37" creationId="{2E6EBA04-C403-4100-8D54-52317B4320C4}"/>
          </ac:spMkLst>
        </pc:spChg>
        <pc:spChg chg="add del mod">
          <ac:chgData name="NGÔ NGUYỄN QUỲNH" userId="73cbb901-65f3-406f-9e01-4e94e503cabf" providerId="ADAL" clId="{F3ACA162-4180-4044-BED7-94CAB68E13F8}" dt="2021-06-06T15:18:14.844" v="548" actId="478"/>
          <ac:spMkLst>
            <pc:docMk/>
            <pc:sldMk cId="829657445" sldId="794"/>
            <ac:spMk id="38" creationId="{7D2F410E-1F2C-4B21-906A-2C25A497E33B}"/>
          </ac:spMkLst>
        </pc:spChg>
        <pc:spChg chg="add del mod">
          <ac:chgData name="NGÔ NGUYỄN QUỲNH" userId="73cbb901-65f3-406f-9e01-4e94e503cabf" providerId="ADAL" clId="{F3ACA162-4180-4044-BED7-94CAB68E13F8}" dt="2021-06-06T15:18:17.107" v="549" actId="478"/>
          <ac:spMkLst>
            <pc:docMk/>
            <pc:sldMk cId="829657445" sldId="794"/>
            <ac:spMk id="39" creationId="{ABE60FE8-0C41-48F7-95B3-D60609CDED49}"/>
          </ac:spMkLst>
        </pc:spChg>
        <pc:spChg chg="add del">
          <ac:chgData name="NGÔ NGUYỄN QUỲNH" userId="73cbb901-65f3-406f-9e01-4e94e503cabf" providerId="ADAL" clId="{F3ACA162-4180-4044-BED7-94CAB68E13F8}" dt="2021-06-06T15:18:13.919" v="547" actId="478"/>
          <ac:spMkLst>
            <pc:docMk/>
            <pc:sldMk cId="829657445" sldId="794"/>
            <ac:spMk id="40" creationId="{805EF9F2-0EF1-49C4-B389-41AF20E00804}"/>
          </ac:spMkLst>
        </pc:spChg>
        <pc:spChg chg="add mod">
          <ac:chgData name="NGÔ NGUYỄN QUỲNH" userId="73cbb901-65f3-406f-9e01-4e94e503cabf" providerId="ADAL" clId="{F3ACA162-4180-4044-BED7-94CAB68E13F8}" dt="2021-06-06T15:39:17.554" v="817" actId="164"/>
          <ac:spMkLst>
            <pc:docMk/>
            <pc:sldMk cId="829657445" sldId="794"/>
            <ac:spMk id="97" creationId="{13F61110-B4FA-4F81-8D6A-D81545CB88EF}"/>
          </ac:spMkLst>
        </pc:spChg>
        <pc:spChg chg="add mod">
          <ac:chgData name="NGÔ NGUYỄN QUỲNH" userId="73cbb901-65f3-406f-9e01-4e94e503cabf" providerId="ADAL" clId="{F3ACA162-4180-4044-BED7-94CAB68E13F8}" dt="2021-06-06T15:39:17.554" v="817" actId="164"/>
          <ac:spMkLst>
            <pc:docMk/>
            <pc:sldMk cId="829657445" sldId="794"/>
            <ac:spMk id="98" creationId="{19DA5788-9C61-489D-9DED-D00F7602E7C5}"/>
          </ac:spMkLst>
        </pc:spChg>
        <pc:spChg chg="add mod">
          <ac:chgData name="NGÔ NGUYỄN QUỲNH" userId="73cbb901-65f3-406f-9e01-4e94e503cabf" providerId="ADAL" clId="{F3ACA162-4180-4044-BED7-94CAB68E13F8}" dt="2021-06-06T15:37:04.852" v="785" actId="164"/>
          <ac:spMkLst>
            <pc:docMk/>
            <pc:sldMk cId="829657445" sldId="794"/>
            <ac:spMk id="99" creationId="{3ECBA9F6-489B-4047-BBB0-C1C612D4E111}"/>
          </ac:spMkLst>
        </pc:spChg>
        <pc:spChg chg="add mod">
          <ac:chgData name="NGÔ NGUYỄN QUỲNH" userId="73cbb901-65f3-406f-9e01-4e94e503cabf" providerId="ADAL" clId="{F3ACA162-4180-4044-BED7-94CAB68E13F8}" dt="2021-06-06T15:37:04.852" v="785" actId="164"/>
          <ac:spMkLst>
            <pc:docMk/>
            <pc:sldMk cId="829657445" sldId="794"/>
            <ac:spMk id="100" creationId="{3D5E36E5-1BA0-4999-A34D-D95A6DEFE5A5}"/>
          </ac:spMkLst>
        </pc:spChg>
        <pc:spChg chg="add mod">
          <ac:chgData name="NGÔ NGUYỄN QUỲNH" userId="73cbb901-65f3-406f-9e01-4e94e503cabf" providerId="ADAL" clId="{F3ACA162-4180-4044-BED7-94CAB68E13F8}" dt="2021-06-06T15:37:04.852" v="785" actId="164"/>
          <ac:spMkLst>
            <pc:docMk/>
            <pc:sldMk cId="829657445" sldId="794"/>
            <ac:spMk id="101" creationId="{E2C4FC3C-4572-4775-8A29-2BB49472BF95}"/>
          </ac:spMkLst>
        </pc:spChg>
        <pc:spChg chg="add mod">
          <ac:chgData name="NGÔ NGUYỄN QUỲNH" userId="73cbb901-65f3-406f-9e01-4e94e503cabf" providerId="ADAL" clId="{F3ACA162-4180-4044-BED7-94CAB68E13F8}" dt="2021-06-06T15:37:04.852" v="785" actId="164"/>
          <ac:spMkLst>
            <pc:docMk/>
            <pc:sldMk cId="829657445" sldId="794"/>
            <ac:spMk id="102" creationId="{9B9A5AA9-F769-44A2-BE84-42967A738BFA}"/>
          </ac:spMkLst>
        </pc:spChg>
        <pc:spChg chg="add del mod">
          <ac:chgData name="NGÔ NGUYỄN QUỲNH" userId="73cbb901-65f3-406f-9e01-4e94e503cabf" providerId="ADAL" clId="{F3ACA162-4180-4044-BED7-94CAB68E13F8}" dt="2021-06-06T15:35:44.502" v="759"/>
          <ac:spMkLst>
            <pc:docMk/>
            <pc:sldMk cId="829657445" sldId="794"/>
            <ac:spMk id="103" creationId="{3E68D876-A287-4A93-B433-231DC509840D}"/>
          </ac:spMkLst>
        </pc:spChg>
        <pc:spChg chg="add mod">
          <ac:chgData name="NGÔ NGUYỄN QUỲNH" userId="73cbb901-65f3-406f-9e01-4e94e503cabf" providerId="ADAL" clId="{F3ACA162-4180-4044-BED7-94CAB68E13F8}" dt="2021-06-06T15:37:04.852" v="785" actId="164"/>
          <ac:spMkLst>
            <pc:docMk/>
            <pc:sldMk cId="829657445" sldId="794"/>
            <ac:spMk id="104" creationId="{E9DD6464-D17B-457E-8D22-9C029C96F95B}"/>
          </ac:spMkLst>
        </pc:spChg>
        <pc:spChg chg="add mod">
          <ac:chgData name="NGÔ NGUYỄN QUỲNH" userId="73cbb901-65f3-406f-9e01-4e94e503cabf" providerId="ADAL" clId="{F3ACA162-4180-4044-BED7-94CAB68E13F8}" dt="2021-06-06T15:37:04.852" v="785" actId="164"/>
          <ac:spMkLst>
            <pc:docMk/>
            <pc:sldMk cId="829657445" sldId="794"/>
            <ac:spMk id="105" creationId="{1F6E5F18-BF68-411B-A128-3A5EC31D387F}"/>
          </ac:spMkLst>
        </pc:spChg>
        <pc:spChg chg="add mod">
          <ac:chgData name="NGÔ NGUYỄN QUỲNH" userId="73cbb901-65f3-406f-9e01-4e94e503cabf" providerId="ADAL" clId="{F3ACA162-4180-4044-BED7-94CAB68E13F8}" dt="2021-06-06T15:37:04.852" v="785" actId="164"/>
          <ac:spMkLst>
            <pc:docMk/>
            <pc:sldMk cId="829657445" sldId="794"/>
            <ac:spMk id="106" creationId="{2C235AB4-E3D6-4463-9D17-C2F4B663D763}"/>
          </ac:spMkLst>
        </pc:spChg>
        <pc:spChg chg="add mod">
          <ac:chgData name="NGÔ NGUYỄN QUỲNH" userId="73cbb901-65f3-406f-9e01-4e94e503cabf" providerId="ADAL" clId="{F3ACA162-4180-4044-BED7-94CAB68E13F8}" dt="2021-06-06T15:39:17.554" v="817" actId="164"/>
          <ac:spMkLst>
            <pc:docMk/>
            <pc:sldMk cId="829657445" sldId="794"/>
            <ac:spMk id="108" creationId="{B3FF27F1-DAAB-40BE-8B54-C7507834C0AF}"/>
          </ac:spMkLst>
        </pc:spChg>
        <pc:spChg chg="add del mod">
          <ac:chgData name="NGÔ NGUYỄN QUỲNH" userId="73cbb901-65f3-406f-9e01-4e94e503cabf" providerId="ADAL" clId="{F3ACA162-4180-4044-BED7-94CAB68E13F8}" dt="2021-06-06T15:39:03.949" v="816"/>
          <ac:spMkLst>
            <pc:docMk/>
            <pc:sldMk cId="829657445" sldId="794"/>
            <ac:spMk id="109" creationId="{CF4CB06E-795A-4ECC-A216-0A3EF1D174C4}"/>
          </ac:spMkLst>
        </pc:spChg>
        <pc:spChg chg="add mod">
          <ac:chgData name="NGÔ NGUYỄN QUỲNH" userId="73cbb901-65f3-406f-9e01-4e94e503cabf" providerId="ADAL" clId="{F3ACA162-4180-4044-BED7-94CAB68E13F8}" dt="2021-06-06T15:39:17.554" v="817" actId="164"/>
          <ac:spMkLst>
            <pc:docMk/>
            <pc:sldMk cId="829657445" sldId="794"/>
            <ac:spMk id="110" creationId="{C71A9134-D960-4025-841E-B379D3365623}"/>
          </ac:spMkLst>
        </pc:spChg>
        <pc:grpChg chg="add mod">
          <ac:chgData name="NGÔ NGUYỄN QUỲNH" userId="73cbb901-65f3-406f-9e01-4e94e503cabf" providerId="ADAL" clId="{F3ACA162-4180-4044-BED7-94CAB68E13F8}" dt="2021-06-06T15:43:36.095" v="860" actId="1076"/>
          <ac:grpSpMkLst>
            <pc:docMk/>
            <pc:sldMk cId="829657445" sldId="794"/>
            <ac:grpSpMk id="23" creationId="{541B2D08-1828-490B-98AC-9101FCAEC530}"/>
          </ac:grpSpMkLst>
        </pc:grpChg>
        <pc:grpChg chg="del mod">
          <ac:chgData name="NGÔ NGUYỄN QUỲNH" userId="73cbb901-65f3-406f-9e01-4e94e503cabf" providerId="ADAL" clId="{F3ACA162-4180-4044-BED7-94CAB68E13F8}" dt="2021-06-06T15:28:57.868" v="640"/>
          <ac:grpSpMkLst>
            <pc:docMk/>
            <pc:sldMk cId="829657445" sldId="794"/>
            <ac:grpSpMk id="75" creationId="{8959028F-F24B-4338-AF64-8B6067210943}"/>
          </ac:grpSpMkLst>
        </pc:grpChg>
        <pc:grpChg chg="add del mod">
          <ac:chgData name="NGÔ NGUYỄN QUỲNH" userId="73cbb901-65f3-406f-9e01-4e94e503cabf" providerId="ADAL" clId="{F3ACA162-4180-4044-BED7-94CAB68E13F8}" dt="2021-06-06T15:29:21.985" v="654"/>
          <ac:grpSpMkLst>
            <pc:docMk/>
            <pc:sldMk cId="829657445" sldId="794"/>
            <ac:grpSpMk id="78" creationId="{EFDCCF0D-997A-47E3-9895-6311C3B2A9FD}"/>
          </ac:grpSpMkLst>
        </pc:grpChg>
        <pc:grpChg chg="mod">
          <ac:chgData name="NGÔ NGUYỄN QUỲNH" userId="73cbb901-65f3-406f-9e01-4e94e503cabf" providerId="ADAL" clId="{F3ACA162-4180-4044-BED7-94CAB68E13F8}" dt="2021-06-06T15:29:04.431" v="648"/>
          <ac:grpSpMkLst>
            <pc:docMk/>
            <pc:sldMk cId="829657445" sldId="794"/>
            <ac:grpSpMk id="82" creationId="{2A4D95D2-6C1D-4F67-9CEF-A3D9A0C9161A}"/>
          </ac:grpSpMkLst>
        </pc:grpChg>
        <pc:grpChg chg="mod">
          <ac:chgData name="NGÔ NGUYỄN QUỲNH" userId="73cbb901-65f3-406f-9e01-4e94e503cabf" providerId="ADAL" clId="{F3ACA162-4180-4044-BED7-94CAB68E13F8}" dt="2021-06-06T15:29:11.469" v="652"/>
          <ac:grpSpMkLst>
            <pc:docMk/>
            <pc:sldMk cId="829657445" sldId="794"/>
            <ac:grpSpMk id="84" creationId="{11EB4335-654A-42F9-AC61-305D9FB1D27C}"/>
          </ac:grpSpMkLst>
        </pc:grpChg>
        <pc:grpChg chg="del mod">
          <ac:chgData name="NGÔ NGUYỄN QUỲNH" userId="73cbb901-65f3-406f-9e01-4e94e503cabf" providerId="ADAL" clId="{F3ACA162-4180-4044-BED7-94CAB68E13F8}" dt="2021-06-06T15:30:18.661" v="667"/>
          <ac:grpSpMkLst>
            <pc:docMk/>
            <pc:sldMk cId="829657445" sldId="794"/>
            <ac:grpSpMk id="86" creationId="{E2885B91-4329-478D-B3A2-EE8C6315117D}"/>
          </ac:grpSpMkLst>
        </pc:grpChg>
        <pc:grpChg chg="mod">
          <ac:chgData name="NGÔ NGUYỄN QUỲNH" userId="73cbb901-65f3-406f-9e01-4e94e503cabf" providerId="ADAL" clId="{F3ACA162-4180-4044-BED7-94CAB68E13F8}" dt="2021-06-06T15:39:17.554" v="817" actId="164"/>
          <ac:grpSpMkLst>
            <pc:docMk/>
            <pc:sldMk cId="829657445" sldId="794"/>
            <ac:grpSpMk id="96" creationId="{700CD203-860A-4698-9354-2A134FBFDBD2}"/>
          </ac:grpSpMkLst>
        </pc:grpChg>
        <pc:grpChg chg="add mod">
          <ac:chgData name="NGÔ NGUYỄN QUỲNH" userId="73cbb901-65f3-406f-9e01-4e94e503cabf" providerId="ADAL" clId="{F3ACA162-4180-4044-BED7-94CAB68E13F8}" dt="2021-06-06T15:43:45.704" v="862" actId="1076"/>
          <ac:grpSpMkLst>
            <pc:docMk/>
            <pc:sldMk cId="829657445" sldId="794"/>
            <ac:grpSpMk id="107" creationId="{2B447CC3-D637-44CC-B262-B422B18B6FB2}"/>
          </ac:grpSpMkLst>
        </pc:grpChg>
        <pc:grpChg chg="add mod">
          <ac:chgData name="NGÔ NGUYỄN QUỲNH" userId="73cbb901-65f3-406f-9e01-4e94e503cabf" providerId="ADAL" clId="{F3ACA162-4180-4044-BED7-94CAB68E13F8}" dt="2021-06-06T15:42:27.977" v="850" actId="1076"/>
          <ac:grpSpMkLst>
            <pc:docMk/>
            <pc:sldMk cId="829657445" sldId="794"/>
            <ac:grpSpMk id="111" creationId="{9E0AC3AC-8513-497F-BD38-C488AE6CB130}"/>
          </ac:grpSpMkLst>
        </pc:grpChg>
        <pc:graphicFrameChg chg="del mod">
          <ac:chgData name="NGÔ NGUYỄN QUỲNH" userId="73cbb901-65f3-406f-9e01-4e94e503cabf" providerId="ADAL" clId="{F3ACA162-4180-4044-BED7-94CAB68E13F8}" dt="2021-06-06T15:07:52.345" v="452" actId="478"/>
          <ac:graphicFrameMkLst>
            <pc:docMk/>
            <pc:sldMk cId="829657445" sldId="794"/>
            <ac:graphicFrameMk id="5" creationId="{00000000-0000-0000-0000-000000000000}"/>
          </ac:graphicFrameMkLst>
        </pc:graphicFrameChg>
        <pc:picChg chg="del mod">
          <ac:chgData name="NGÔ NGUYỄN QUỲNH" userId="73cbb901-65f3-406f-9e01-4e94e503cabf" providerId="ADAL" clId="{F3ACA162-4180-4044-BED7-94CAB68E13F8}" dt="2021-06-06T15:39:59.900" v="821" actId="478"/>
          <ac:picMkLst>
            <pc:docMk/>
            <pc:sldMk cId="829657445" sldId="794"/>
            <ac:picMk id="7" creationId="{00000000-0000-0000-0000-000000000000}"/>
          </ac:picMkLst>
        </pc:picChg>
        <pc:picChg chg="add del mod modCrop">
          <ac:chgData name="NGÔ NGUYỄN QUỲNH" userId="73cbb901-65f3-406f-9e01-4e94e503cabf" providerId="ADAL" clId="{F3ACA162-4180-4044-BED7-94CAB68E13F8}" dt="2021-06-06T15:21:06.014" v="572" actId="478"/>
          <ac:picMkLst>
            <pc:docMk/>
            <pc:sldMk cId="829657445" sldId="794"/>
            <ac:picMk id="42" creationId="{92152EF2-C6E8-4E59-9013-5DEC63041A2A}"/>
          </ac:picMkLst>
        </pc:picChg>
        <pc:picChg chg="add mod ord">
          <ac:chgData name="NGÔ NGUYỄN QUỲNH" userId="73cbb901-65f3-406f-9e01-4e94e503cabf" providerId="ADAL" clId="{F3ACA162-4180-4044-BED7-94CAB68E13F8}" dt="2021-06-06T15:39:17.554" v="817" actId="164"/>
          <ac:picMkLst>
            <pc:docMk/>
            <pc:sldMk cId="829657445" sldId="794"/>
            <ac:picMk id="44" creationId="{E8D2707A-8450-428F-BE8A-BA684AEAA7FE}"/>
          </ac:picMkLst>
        </pc:picChg>
        <pc:inkChg chg="add mod">
          <ac:chgData name="NGÔ NGUYỄN QUỲNH" userId="73cbb901-65f3-406f-9e01-4e94e503cabf" providerId="ADAL" clId="{F3ACA162-4180-4044-BED7-94CAB68E13F8}" dt="2021-06-06T15:39:17.554" v="817" actId="164"/>
          <ac:inkMkLst>
            <pc:docMk/>
            <pc:sldMk cId="829657445" sldId="794"/>
            <ac:inkMk id="45" creationId="{5538702E-1541-4667-9361-13A1FF551494}"/>
          </ac:inkMkLst>
        </pc:inkChg>
        <pc:inkChg chg="add mod">
          <ac:chgData name="NGÔ NGUYỄN QUỲNH" userId="73cbb901-65f3-406f-9e01-4e94e503cabf" providerId="ADAL" clId="{F3ACA162-4180-4044-BED7-94CAB68E13F8}" dt="2021-06-06T15:39:17.554" v="817" actId="164"/>
          <ac:inkMkLst>
            <pc:docMk/>
            <pc:sldMk cId="829657445" sldId="794"/>
            <ac:inkMk id="46" creationId="{F72AC3A3-FE42-41DB-9046-98D15474D1B2}"/>
          </ac:inkMkLst>
        </pc:inkChg>
        <pc:inkChg chg="add mod">
          <ac:chgData name="NGÔ NGUYỄN QUỲNH" userId="73cbb901-65f3-406f-9e01-4e94e503cabf" providerId="ADAL" clId="{F3ACA162-4180-4044-BED7-94CAB68E13F8}" dt="2021-06-06T15:39:17.554" v="817" actId="164"/>
          <ac:inkMkLst>
            <pc:docMk/>
            <pc:sldMk cId="829657445" sldId="794"/>
            <ac:inkMk id="47" creationId="{DB47B1A9-D4AF-4F23-92EF-9CEFA71B9067}"/>
          </ac:inkMkLst>
        </pc:inkChg>
        <pc:inkChg chg="add mod">
          <ac:chgData name="NGÔ NGUYỄN QUỲNH" userId="73cbb901-65f3-406f-9e01-4e94e503cabf" providerId="ADAL" clId="{F3ACA162-4180-4044-BED7-94CAB68E13F8}" dt="2021-06-06T15:39:17.554" v="817" actId="164"/>
          <ac:inkMkLst>
            <pc:docMk/>
            <pc:sldMk cId="829657445" sldId="794"/>
            <ac:inkMk id="48" creationId="{CC34BBC5-05CB-4F1E-A4EE-CDFAC45AB81C}"/>
          </ac:inkMkLst>
        </pc:inkChg>
        <pc:inkChg chg="add del">
          <ac:chgData name="NGÔ NGUYỄN QUỲNH" userId="73cbb901-65f3-406f-9e01-4e94e503cabf" providerId="ADAL" clId="{F3ACA162-4180-4044-BED7-94CAB68E13F8}" dt="2021-06-06T15:25:44.511" v="599" actId="9405"/>
          <ac:inkMkLst>
            <pc:docMk/>
            <pc:sldMk cId="829657445" sldId="794"/>
            <ac:inkMk id="49" creationId="{DC59BA8F-66E2-4D68-80B3-0DA0E2EAE123}"/>
          </ac:inkMkLst>
        </pc:inkChg>
        <pc:inkChg chg="add del">
          <ac:chgData name="NGÔ NGUYỄN QUỲNH" userId="73cbb901-65f3-406f-9e01-4e94e503cabf" providerId="ADAL" clId="{F3ACA162-4180-4044-BED7-94CAB68E13F8}" dt="2021-06-06T15:25:43.884" v="598" actId="9405"/>
          <ac:inkMkLst>
            <pc:docMk/>
            <pc:sldMk cId="829657445" sldId="794"/>
            <ac:inkMk id="50" creationId="{3343273F-C891-4604-B9E8-E2E5DD6B9192}"/>
          </ac:inkMkLst>
        </pc:inkChg>
        <pc:inkChg chg="add mod">
          <ac:chgData name="NGÔ NGUYỄN QUỲNH" userId="73cbb901-65f3-406f-9e01-4e94e503cabf" providerId="ADAL" clId="{F3ACA162-4180-4044-BED7-94CAB68E13F8}" dt="2021-06-06T15:39:17.554" v="817" actId="164"/>
          <ac:inkMkLst>
            <pc:docMk/>
            <pc:sldMk cId="829657445" sldId="794"/>
            <ac:inkMk id="51" creationId="{C1379801-5187-41FC-BD2D-A66E78133C17}"/>
          </ac:inkMkLst>
        </pc:inkChg>
        <pc:inkChg chg="add mod">
          <ac:chgData name="NGÔ NGUYỄN QUỲNH" userId="73cbb901-65f3-406f-9e01-4e94e503cabf" providerId="ADAL" clId="{F3ACA162-4180-4044-BED7-94CAB68E13F8}" dt="2021-06-06T15:39:17.554" v="817" actId="164"/>
          <ac:inkMkLst>
            <pc:docMk/>
            <pc:sldMk cId="829657445" sldId="794"/>
            <ac:inkMk id="52" creationId="{149452D5-26F9-4872-BD72-6F1E780A8F5A}"/>
          </ac:inkMkLst>
        </pc:inkChg>
        <pc:inkChg chg="add mod">
          <ac:chgData name="NGÔ NGUYỄN QUỲNH" userId="73cbb901-65f3-406f-9e01-4e94e503cabf" providerId="ADAL" clId="{F3ACA162-4180-4044-BED7-94CAB68E13F8}" dt="2021-06-06T15:39:17.554" v="817" actId="164"/>
          <ac:inkMkLst>
            <pc:docMk/>
            <pc:sldMk cId="829657445" sldId="794"/>
            <ac:inkMk id="53" creationId="{702EA715-0E88-4ADD-8807-6BBFE6071B2A}"/>
          </ac:inkMkLst>
        </pc:inkChg>
        <pc:inkChg chg="add mod">
          <ac:chgData name="NGÔ NGUYỄN QUỲNH" userId="73cbb901-65f3-406f-9e01-4e94e503cabf" providerId="ADAL" clId="{F3ACA162-4180-4044-BED7-94CAB68E13F8}" dt="2021-06-06T15:39:17.554" v="817" actId="164"/>
          <ac:inkMkLst>
            <pc:docMk/>
            <pc:sldMk cId="829657445" sldId="794"/>
            <ac:inkMk id="54" creationId="{8439B15E-F5CD-438A-BDBE-572F5C04FD68}"/>
          </ac:inkMkLst>
        </pc:inkChg>
        <pc:inkChg chg="add">
          <ac:chgData name="NGÔ NGUYỄN QUỲNH" userId="73cbb901-65f3-406f-9e01-4e94e503cabf" providerId="ADAL" clId="{F3ACA162-4180-4044-BED7-94CAB68E13F8}" dt="2021-06-06T15:25:52.551" v="604" actId="9405"/>
          <ac:inkMkLst>
            <pc:docMk/>
            <pc:sldMk cId="829657445" sldId="794"/>
            <ac:inkMk id="55" creationId="{725E32A6-33A4-4538-85C2-17073ECD19D1}"/>
          </ac:inkMkLst>
        </pc:inkChg>
        <pc:inkChg chg="add del">
          <ac:chgData name="NGÔ NGUYỄN QUỲNH" userId="73cbb901-65f3-406f-9e01-4e94e503cabf" providerId="ADAL" clId="{F3ACA162-4180-4044-BED7-94CAB68E13F8}" dt="2021-06-06T15:26:09.976" v="606" actId="9405"/>
          <ac:inkMkLst>
            <pc:docMk/>
            <pc:sldMk cId="829657445" sldId="794"/>
            <ac:inkMk id="56" creationId="{AAE2E2DC-7A4B-4A58-99E4-9DF3F86B15EA}"/>
          </ac:inkMkLst>
        </pc:inkChg>
        <pc:inkChg chg="add mod">
          <ac:chgData name="NGÔ NGUYỄN QUỲNH" userId="73cbb901-65f3-406f-9e01-4e94e503cabf" providerId="ADAL" clId="{F3ACA162-4180-4044-BED7-94CAB68E13F8}" dt="2021-06-06T15:39:17.554" v="817" actId="164"/>
          <ac:inkMkLst>
            <pc:docMk/>
            <pc:sldMk cId="829657445" sldId="794"/>
            <ac:inkMk id="57" creationId="{4127F5FF-E5CC-4F4A-86E5-FD7EB5AD60C9}"/>
          </ac:inkMkLst>
        </pc:inkChg>
        <pc:inkChg chg="add mod">
          <ac:chgData name="NGÔ NGUYỄN QUỲNH" userId="73cbb901-65f3-406f-9e01-4e94e503cabf" providerId="ADAL" clId="{F3ACA162-4180-4044-BED7-94CAB68E13F8}" dt="2021-06-06T15:39:17.554" v="817" actId="164"/>
          <ac:inkMkLst>
            <pc:docMk/>
            <pc:sldMk cId="829657445" sldId="794"/>
            <ac:inkMk id="58" creationId="{19BF97BF-9F8C-46EA-9334-5CF9898BEF21}"/>
          </ac:inkMkLst>
        </pc:inkChg>
        <pc:inkChg chg="add del">
          <ac:chgData name="NGÔ NGUYỄN QUỲNH" userId="73cbb901-65f3-406f-9e01-4e94e503cabf" providerId="ADAL" clId="{F3ACA162-4180-4044-BED7-94CAB68E13F8}" dt="2021-06-06T15:27:17.840" v="612" actId="9405"/>
          <ac:inkMkLst>
            <pc:docMk/>
            <pc:sldMk cId="829657445" sldId="794"/>
            <ac:inkMk id="59" creationId="{4FF5423D-7F85-44F3-9311-0D45A0D6EDA9}"/>
          </ac:inkMkLst>
        </pc:inkChg>
        <pc:inkChg chg="add del">
          <ac:chgData name="NGÔ NGUYỄN QUỲNH" userId="73cbb901-65f3-406f-9e01-4e94e503cabf" providerId="ADAL" clId="{F3ACA162-4180-4044-BED7-94CAB68E13F8}" dt="2021-06-06T15:27:16.932" v="611" actId="9405"/>
          <ac:inkMkLst>
            <pc:docMk/>
            <pc:sldMk cId="829657445" sldId="794"/>
            <ac:inkMk id="60" creationId="{EB53BB2A-CE71-4335-B615-3C95FB899DF7}"/>
          </ac:inkMkLst>
        </pc:inkChg>
        <pc:inkChg chg="add del">
          <ac:chgData name="NGÔ NGUYỄN QUỲNH" userId="73cbb901-65f3-406f-9e01-4e94e503cabf" providerId="ADAL" clId="{F3ACA162-4180-4044-BED7-94CAB68E13F8}" dt="2021-06-06T15:27:31.664" v="614" actId="9405"/>
          <ac:inkMkLst>
            <pc:docMk/>
            <pc:sldMk cId="829657445" sldId="794"/>
            <ac:inkMk id="61" creationId="{8998B58F-A70C-49A5-B39A-D524A3CBF79C}"/>
          </ac:inkMkLst>
        </pc:inkChg>
        <pc:inkChg chg="add del">
          <ac:chgData name="NGÔ NGUYỄN QUỲNH" userId="73cbb901-65f3-406f-9e01-4e94e503cabf" providerId="ADAL" clId="{F3ACA162-4180-4044-BED7-94CAB68E13F8}" dt="2021-06-06T15:27:34.701" v="616" actId="9405"/>
          <ac:inkMkLst>
            <pc:docMk/>
            <pc:sldMk cId="829657445" sldId="794"/>
            <ac:inkMk id="62" creationId="{FA55EB5E-183E-4F3D-B091-0A4BA7EDED9A}"/>
          </ac:inkMkLst>
        </pc:inkChg>
        <pc:inkChg chg="add del">
          <ac:chgData name="NGÔ NGUYỄN QUỲNH" userId="73cbb901-65f3-406f-9e01-4e94e503cabf" providerId="ADAL" clId="{F3ACA162-4180-4044-BED7-94CAB68E13F8}" dt="2021-06-06T15:27:37.699" v="618" actId="9405"/>
          <ac:inkMkLst>
            <pc:docMk/>
            <pc:sldMk cId="829657445" sldId="794"/>
            <ac:inkMk id="63" creationId="{E54A6F57-027D-43CF-A711-81BB5947D1A7}"/>
          </ac:inkMkLst>
        </pc:inkChg>
        <pc:inkChg chg="add mod">
          <ac:chgData name="NGÔ NGUYỄN QUỲNH" userId="73cbb901-65f3-406f-9e01-4e94e503cabf" providerId="ADAL" clId="{F3ACA162-4180-4044-BED7-94CAB68E13F8}" dt="2021-06-06T15:40:55.007" v="834" actId="1076"/>
          <ac:inkMkLst>
            <pc:docMk/>
            <pc:sldMk cId="829657445" sldId="794"/>
            <ac:inkMk id="64" creationId="{DB645DC4-9383-4390-848F-2F0C9C9995F4}"/>
          </ac:inkMkLst>
        </pc:inkChg>
        <pc:inkChg chg="add mod">
          <ac:chgData name="NGÔ NGUYỄN QUỲNH" userId="73cbb901-65f3-406f-9e01-4e94e503cabf" providerId="ADAL" clId="{F3ACA162-4180-4044-BED7-94CAB68E13F8}" dt="2021-06-06T15:40:55.007" v="834" actId="1076"/>
          <ac:inkMkLst>
            <pc:docMk/>
            <pc:sldMk cId="829657445" sldId="794"/>
            <ac:inkMk id="65" creationId="{412029C4-6F04-4D54-80DA-1BEAB3327E1A}"/>
          </ac:inkMkLst>
        </pc:inkChg>
        <pc:inkChg chg="add del">
          <ac:chgData name="NGÔ NGUYỄN QUỲNH" userId="73cbb901-65f3-406f-9e01-4e94e503cabf" providerId="ADAL" clId="{F3ACA162-4180-4044-BED7-94CAB68E13F8}" dt="2021-06-06T15:27:55.762" v="623" actId="9405"/>
          <ac:inkMkLst>
            <pc:docMk/>
            <pc:sldMk cId="829657445" sldId="794"/>
            <ac:inkMk id="66" creationId="{AB32D903-ED9F-4794-8319-542237277B2D}"/>
          </ac:inkMkLst>
        </pc:inkChg>
        <pc:inkChg chg="add mod">
          <ac:chgData name="NGÔ NGUYỄN QUỲNH" userId="73cbb901-65f3-406f-9e01-4e94e503cabf" providerId="ADAL" clId="{F3ACA162-4180-4044-BED7-94CAB68E13F8}" dt="2021-06-06T15:39:17.554" v="817" actId="164"/>
          <ac:inkMkLst>
            <pc:docMk/>
            <pc:sldMk cId="829657445" sldId="794"/>
            <ac:inkMk id="67" creationId="{93E3CE04-AE96-406D-A845-DC90A5B3908F}"/>
          </ac:inkMkLst>
        </pc:inkChg>
        <pc:inkChg chg="add mod">
          <ac:chgData name="NGÔ NGUYỄN QUỲNH" userId="73cbb901-65f3-406f-9e01-4e94e503cabf" providerId="ADAL" clId="{F3ACA162-4180-4044-BED7-94CAB68E13F8}" dt="2021-06-06T15:39:17.554" v="817" actId="164"/>
          <ac:inkMkLst>
            <pc:docMk/>
            <pc:sldMk cId="829657445" sldId="794"/>
            <ac:inkMk id="68" creationId="{FE47E27C-9CEF-4602-9E50-860CB0656125}"/>
          </ac:inkMkLst>
        </pc:inkChg>
        <pc:inkChg chg="add del">
          <ac:chgData name="NGÔ NGUYỄN QUỲNH" userId="73cbb901-65f3-406f-9e01-4e94e503cabf" providerId="ADAL" clId="{F3ACA162-4180-4044-BED7-94CAB68E13F8}" dt="2021-06-06T15:28:31.123" v="627" actId="9405"/>
          <ac:inkMkLst>
            <pc:docMk/>
            <pc:sldMk cId="829657445" sldId="794"/>
            <ac:inkMk id="69" creationId="{6F22DAFE-ED6B-496E-8676-4A450839B29D}"/>
          </ac:inkMkLst>
        </pc:inkChg>
        <pc:inkChg chg="add del">
          <ac:chgData name="NGÔ NGUYỄN QUỲNH" userId="73cbb901-65f3-406f-9e01-4e94e503cabf" providerId="ADAL" clId="{F3ACA162-4180-4044-BED7-94CAB68E13F8}" dt="2021-06-06T15:28:33.293" v="629" actId="9405"/>
          <ac:inkMkLst>
            <pc:docMk/>
            <pc:sldMk cId="829657445" sldId="794"/>
            <ac:inkMk id="70" creationId="{10FF4780-DC7D-4396-84C0-45904E905263}"/>
          </ac:inkMkLst>
        </pc:inkChg>
        <pc:inkChg chg="add del">
          <ac:chgData name="NGÔ NGUYỄN QUỲNH" userId="73cbb901-65f3-406f-9e01-4e94e503cabf" providerId="ADAL" clId="{F3ACA162-4180-4044-BED7-94CAB68E13F8}" dt="2021-06-06T15:28:35.961" v="631" actId="9405"/>
          <ac:inkMkLst>
            <pc:docMk/>
            <pc:sldMk cId="829657445" sldId="794"/>
            <ac:inkMk id="71" creationId="{98EDB9AA-1B6A-4527-88C2-10F993505D50}"/>
          </ac:inkMkLst>
        </pc:inkChg>
        <pc:inkChg chg="add mod">
          <ac:chgData name="NGÔ NGUYỄN QUỲNH" userId="73cbb901-65f3-406f-9e01-4e94e503cabf" providerId="ADAL" clId="{F3ACA162-4180-4044-BED7-94CAB68E13F8}" dt="2021-06-06T15:30:18.661" v="667"/>
          <ac:inkMkLst>
            <pc:docMk/>
            <pc:sldMk cId="829657445" sldId="794"/>
            <ac:inkMk id="72" creationId="{77E5DE27-6E4D-4390-B09A-981A9B00D0D3}"/>
          </ac:inkMkLst>
        </pc:inkChg>
        <pc:inkChg chg="add mod">
          <ac:chgData name="NGÔ NGUYỄN QUỲNH" userId="73cbb901-65f3-406f-9e01-4e94e503cabf" providerId="ADAL" clId="{F3ACA162-4180-4044-BED7-94CAB68E13F8}" dt="2021-06-06T15:30:18.661" v="667"/>
          <ac:inkMkLst>
            <pc:docMk/>
            <pc:sldMk cId="829657445" sldId="794"/>
            <ac:inkMk id="73" creationId="{7D49A09A-F26E-4FEE-B4E1-30A59C51C6C2}"/>
          </ac:inkMkLst>
        </pc:inkChg>
        <pc:inkChg chg="add del">
          <ac:chgData name="NGÔ NGUYỄN QUỲNH" userId="73cbb901-65f3-406f-9e01-4e94e503cabf" providerId="ADAL" clId="{F3ACA162-4180-4044-BED7-94CAB68E13F8}" dt="2021-06-06T15:28:42.606" v="635" actId="9405"/>
          <ac:inkMkLst>
            <pc:docMk/>
            <pc:sldMk cId="829657445" sldId="794"/>
            <ac:inkMk id="74" creationId="{F487D0A9-AD1B-45C1-9ABA-2999AF449372}"/>
          </ac:inkMkLst>
        </pc:inkChg>
        <pc:inkChg chg="add del">
          <ac:chgData name="NGÔ NGUYỄN QUỲNH" userId="73cbb901-65f3-406f-9e01-4e94e503cabf" providerId="ADAL" clId="{F3ACA162-4180-4044-BED7-94CAB68E13F8}" dt="2021-06-06T15:28:44.666" v="638" actId="9405"/>
          <ac:inkMkLst>
            <pc:docMk/>
            <pc:sldMk cId="829657445" sldId="794"/>
            <ac:inkMk id="76" creationId="{C9FE6F56-A25F-4C55-9AB0-270E4E9311BF}"/>
          </ac:inkMkLst>
        </pc:inkChg>
        <pc:inkChg chg="add mod">
          <ac:chgData name="NGÔ NGUYỄN QUỲNH" userId="73cbb901-65f3-406f-9e01-4e94e503cabf" providerId="ADAL" clId="{F3ACA162-4180-4044-BED7-94CAB68E13F8}" dt="2021-06-06T15:39:17.554" v="817" actId="164"/>
          <ac:inkMkLst>
            <pc:docMk/>
            <pc:sldMk cId="829657445" sldId="794"/>
            <ac:inkMk id="77" creationId="{8ADEA486-8DFB-4E74-B457-CD966D053EC6}"/>
          </ac:inkMkLst>
        </pc:inkChg>
        <pc:inkChg chg="add del">
          <ac:chgData name="NGÔ NGUYỄN QUỲNH" userId="73cbb901-65f3-406f-9e01-4e94e503cabf" providerId="ADAL" clId="{F3ACA162-4180-4044-BED7-94CAB68E13F8}" dt="2021-06-06T15:29:00.647" v="642" actId="9405"/>
          <ac:inkMkLst>
            <pc:docMk/>
            <pc:sldMk cId="829657445" sldId="794"/>
            <ac:inkMk id="79" creationId="{ABBD3153-C7C5-4452-BC49-DC4E7D77A142}"/>
          </ac:inkMkLst>
        </pc:inkChg>
        <pc:inkChg chg="add del">
          <ac:chgData name="NGÔ NGUYỄN QUỲNH" userId="73cbb901-65f3-406f-9e01-4e94e503cabf" providerId="ADAL" clId="{F3ACA162-4180-4044-BED7-94CAB68E13F8}" dt="2021-06-06T15:29:02.547" v="644" actId="9405"/>
          <ac:inkMkLst>
            <pc:docMk/>
            <pc:sldMk cId="829657445" sldId="794"/>
            <ac:inkMk id="80" creationId="{8DB1E083-7234-47F1-B093-3ECBFBCB45BC}"/>
          </ac:inkMkLst>
        </pc:inkChg>
        <pc:inkChg chg="add del mod">
          <ac:chgData name="NGÔ NGUYỄN QUỲNH" userId="73cbb901-65f3-406f-9e01-4e94e503cabf" providerId="ADAL" clId="{F3ACA162-4180-4044-BED7-94CAB68E13F8}" dt="2021-06-06T15:29:04.431" v="648"/>
          <ac:inkMkLst>
            <pc:docMk/>
            <pc:sldMk cId="829657445" sldId="794"/>
            <ac:inkMk id="81" creationId="{D42BD6EC-9172-4355-8D3A-1E319A03B6FA}"/>
          </ac:inkMkLst>
        </pc:inkChg>
        <pc:inkChg chg="add del mod">
          <ac:chgData name="NGÔ NGUYỄN QUỲNH" userId="73cbb901-65f3-406f-9e01-4e94e503cabf" providerId="ADAL" clId="{F3ACA162-4180-4044-BED7-94CAB68E13F8}" dt="2021-06-06T15:29:11.469" v="652"/>
          <ac:inkMkLst>
            <pc:docMk/>
            <pc:sldMk cId="829657445" sldId="794"/>
            <ac:inkMk id="83" creationId="{0E0BD767-D2A8-4281-BF80-3FEEFB2C32A0}"/>
          </ac:inkMkLst>
        </pc:inkChg>
        <pc:inkChg chg="add mod">
          <ac:chgData name="NGÔ NGUYỄN QUỲNH" userId="73cbb901-65f3-406f-9e01-4e94e503cabf" providerId="ADAL" clId="{F3ACA162-4180-4044-BED7-94CAB68E13F8}" dt="2021-06-06T15:39:17.554" v="817" actId="164"/>
          <ac:inkMkLst>
            <pc:docMk/>
            <pc:sldMk cId="829657445" sldId="794"/>
            <ac:inkMk id="85" creationId="{A82DA21E-0DAC-4233-A4CB-6D4DA7FD2F72}"/>
          </ac:inkMkLst>
        </pc:inkChg>
        <pc:inkChg chg="add mod">
          <ac:chgData name="NGÔ NGUYỄN QUỲNH" userId="73cbb901-65f3-406f-9e01-4e94e503cabf" providerId="ADAL" clId="{F3ACA162-4180-4044-BED7-94CAB68E13F8}" dt="2021-06-06T15:39:17.554" v="817" actId="164"/>
          <ac:inkMkLst>
            <pc:docMk/>
            <pc:sldMk cId="829657445" sldId="794"/>
            <ac:inkMk id="87" creationId="{0602A315-BC2C-47BA-8B8D-7DD40A81DD36}"/>
          </ac:inkMkLst>
        </pc:inkChg>
        <pc:inkChg chg="add del">
          <ac:chgData name="NGÔ NGUYỄN QUỲNH" userId="73cbb901-65f3-406f-9e01-4e94e503cabf" providerId="ADAL" clId="{F3ACA162-4180-4044-BED7-94CAB68E13F8}" dt="2021-06-06T15:29:35.099" v="657" actId="9405"/>
          <ac:inkMkLst>
            <pc:docMk/>
            <pc:sldMk cId="829657445" sldId="794"/>
            <ac:inkMk id="88" creationId="{FD9CC2F5-4A6D-49E7-8503-228470E423C8}"/>
          </ac:inkMkLst>
        </pc:inkChg>
        <pc:inkChg chg="add mod">
          <ac:chgData name="NGÔ NGUYỄN QUỲNH" userId="73cbb901-65f3-406f-9e01-4e94e503cabf" providerId="ADAL" clId="{F3ACA162-4180-4044-BED7-94CAB68E13F8}" dt="2021-06-06T15:39:17.554" v="817" actId="164"/>
          <ac:inkMkLst>
            <pc:docMk/>
            <pc:sldMk cId="829657445" sldId="794"/>
            <ac:inkMk id="89" creationId="{05127204-BB7E-4F94-88AD-F1E1661A4FD6}"/>
          </ac:inkMkLst>
        </pc:inkChg>
        <pc:inkChg chg="add del">
          <ac:chgData name="NGÔ NGUYỄN QUỲNH" userId="73cbb901-65f3-406f-9e01-4e94e503cabf" providerId="ADAL" clId="{F3ACA162-4180-4044-BED7-94CAB68E13F8}" dt="2021-06-06T15:29:49.597" v="660" actId="9405"/>
          <ac:inkMkLst>
            <pc:docMk/>
            <pc:sldMk cId="829657445" sldId="794"/>
            <ac:inkMk id="90" creationId="{156240C3-D431-4B11-9279-D060993270EF}"/>
          </ac:inkMkLst>
        </pc:inkChg>
        <pc:inkChg chg="add del">
          <ac:chgData name="NGÔ NGUYỄN QUỲNH" userId="73cbb901-65f3-406f-9e01-4e94e503cabf" providerId="ADAL" clId="{F3ACA162-4180-4044-BED7-94CAB68E13F8}" dt="2021-06-06T15:29:51.519" v="662" actId="9405"/>
          <ac:inkMkLst>
            <pc:docMk/>
            <pc:sldMk cId="829657445" sldId="794"/>
            <ac:inkMk id="91" creationId="{BCF8AB95-2F2E-4EA6-B17F-FD67360C7303}"/>
          </ac:inkMkLst>
        </pc:inkChg>
        <pc:inkChg chg="add mod">
          <ac:chgData name="NGÔ NGUYỄN QUỲNH" userId="73cbb901-65f3-406f-9e01-4e94e503cabf" providerId="ADAL" clId="{F3ACA162-4180-4044-BED7-94CAB68E13F8}" dt="2021-06-06T15:39:17.554" v="817" actId="164"/>
          <ac:inkMkLst>
            <pc:docMk/>
            <pc:sldMk cId="829657445" sldId="794"/>
            <ac:inkMk id="92" creationId="{51DBE3F0-EED1-466D-9592-03DEEE848F5A}"/>
          </ac:inkMkLst>
        </pc:inkChg>
        <pc:inkChg chg="add mod">
          <ac:chgData name="NGÔ NGUYỄN QUỲNH" userId="73cbb901-65f3-406f-9e01-4e94e503cabf" providerId="ADAL" clId="{F3ACA162-4180-4044-BED7-94CAB68E13F8}" dt="2021-06-06T15:39:17.554" v="817" actId="164"/>
          <ac:inkMkLst>
            <pc:docMk/>
            <pc:sldMk cId="829657445" sldId="794"/>
            <ac:inkMk id="93" creationId="{69F15B4D-2F62-4E97-A714-0D29EE6BAA1C}"/>
          </ac:inkMkLst>
        </pc:inkChg>
        <pc:inkChg chg="add mod">
          <ac:chgData name="NGÔ NGUYỄN QUỲNH" userId="73cbb901-65f3-406f-9e01-4e94e503cabf" providerId="ADAL" clId="{F3ACA162-4180-4044-BED7-94CAB68E13F8}" dt="2021-06-06T15:39:17.554" v="817" actId="164"/>
          <ac:inkMkLst>
            <pc:docMk/>
            <pc:sldMk cId="829657445" sldId="794"/>
            <ac:inkMk id="94" creationId="{BA1EDDA0-2911-43DF-B2AD-2F8097514796}"/>
          </ac:inkMkLst>
        </pc:inkChg>
        <pc:inkChg chg="add mod">
          <ac:chgData name="NGÔ NGUYỄN QUỲNH" userId="73cbb901-65f3-406f-9e01-4e94e503cabf" providerId="ADAL" clId="{F3ACA162-4180-4044-BED7-94CAB68E13F8}" dt="2021-06-06T15:30:18.661" v="667"/>
          <ac:inkMkLst>
            <pc:docMk/>
            <pc:sldMk cId="829657445" sldId="794"/>
            <ac:inkMk id="95" creationId="{1B6BEE10-5A9E-4C1A-B297-E15274F57E88}"/>
          </ac:inkMkLst>
        </pc:inkChg>
        <pc:cxnChg chg="add mod ord">
          <ac:chgData name="NGÔ NGUYỄN QUỲNH" userId="73cbb901-65f3-406f-9e01-4e94e503cabf" providerId="ADAL" clId="{F3ACA162-4180-4044-BED7-94CAB68E13F8}" dt="2021-06-06T15:39:17.554" v="817" actId="164"/>
          <ac:cxnSpMkLst>
            <pc:docMk/>
            <pc:sldMk cId="829657445" sldId="794"/>
            <ac:cxnSpMk id="30" creationId="{5DB17669-51ED-4156-A89C-983EC88C99B2}"/>
          </ac:cxnSpMkLst>
        </pc:cxnChg>
      </pc:sldChg>
      <pc:sldChg chg="modSp mod">
        <pc:chgData name="NGÔ NGUYỄN QUỲNH" userId="73cbb901-65f3-406f-9e01-4e94e503cabf" providerId="ADAL" clId="{F3ACA162-4180-4044-BED7-94CAB68E13F8}" dt="2021-06-06T16:06:57.203" v="876" actId="255"/>
        <pc:sldMkLst>
          <pc:docMk/>
          <pc:sldMk cId="2431534834" sldId="797"/>
        </pc:sldMkLst>
        <pc:graphicFrameChg chg="mod modGraphic">
          <ac:chgData name="NGÔ NGUYỄN QUỲNH" userId="73cbb901-65f3-406f-9e01-4e94e503cabf" providerId="ADAL" clId="{F3ACA162-4180-4044-BED7-94CAB68E13F8}" dt="2021-06-06T16:06:57.203" v="876" actId="255"/>
          <ac:graphicFrameMkLst>
            <pc:docMk/>
            <pc:sldMk cId="2431534834" sldId="797"/>
            <ac:graphicFrameMk id="5" creationId="{00000000-0000-0000-0000-000000000000}"/>
          </ac:graphicFrameMkLst>
        </pc:graphicFrameChg>
      </pc:sldChg>
      <pc:sldChg chg="modSp mod">
        <pc:chgData name="NGÔ NGUYỄN QUỲNH" userId="73cbb901-65f3-406f-9e01-4e94e503cabf" providerId="ADAL" clId="{F3ACA162-4180-4044-BED7-94CAB68E13F8}" dt="2021-06-06T14:15:06.161" v="74" actId="14100"/>
        <pc:sldMkLst>
          <pc:docMk/>
          <pc:sldMk cId="826635110" sldId="798"/>
        </pc:sldMkLst>
        <pc:spChg chg="mod">
          <ac:chgData name="NGÔ NGUYỄN QUỲNH" userId="73cbb901-65f3-406f-9e01-4e94e503cabf" providerId="ADAL" clId="{F3ACA162-4180-4044-BED7-94CAB68E13F8}" dt="2021-06-06T14:15:06.161" v="74" actId="14100"/>
          <ac:spMkLst>
            <pc:docMk/>
            <pc:sldMk cId="826635110" sldId="798"/>
            <ac:spMk id="9" creationId="{9A566AA0-6B0F-104C-990D-EEB8B4224BA3}"/>
          </ac:spMkLst>
        </pc:spChg>
      </pc:sldChg>
      <pc:sldChg chg="modSp mod">
        <pc:chgData name="NGÔ NGUYỄN QUỲNH" userId="73cbb901-65f3-406f-9e01-4e94e503cabf" providerId="ADAL" clId="{F3ACA162-4180-4044-BED7-94CAB68E13F8}" dt="2021-06-06T16:07:11.521" v="879" actId="404"/>
        <pc:sldMkLst>
          <pc:docMk/>
          <pc:sldMk cId="3168929940" sldId="801"/>
        </pc:sldMkLst>
        <pc:spChg chg="mod">
          <ac:chgData name="NGÔ NGUYỄN QUỲNH" userId="73cbb901-65f3-406f-9e01-4e94e503cabf" providerId="ADAL" clId="{F3ACA162-4180-4044-BED7-94CAB68E13F8}" dt="2021-06-06T16:07:11.521" v="879" actId="404"/>
          <ac:spMkLst>
            <pc:docMk/>
            <pc:sldMk cId="3168929940" sldId="801"/>
            <ac:spMk id="3" creationId="{00000000-0000-0000-0000-000000000000}"/>
          </ac:spMkLst>
        </pc:spChg>
      </pc:sldChg>
    </pc:docChg>
  </pc:docChgLst>
  <pc:docChgLst>
    <pc:chgData name="HOÀNG QUANG" userId="f6224e14-65d4-4fa1-8810-b4ecb207755d" providerId="ADAL" clId="{B753A8F6-33FE-485C-88D9-A307844B0442}"/>
    <pc:docChg chg="addSld delSld modSld modSection">
      <pc:chgData name="HOÀNG QUANG" userId="f6224e14-65d4-4fa1-8810-b4ecb207755d" providerId="ADAL" clId="{B753A8F6-33FE-485C-88D9-A307844B0442}" dt="2021-06-16T14:21:32.110" v="15" actId="47"/>
      <pc:docMkLst>
        <pc:docMk/>
      </pc:docMkLst>
      <pc:sldChg chg="del">
        <pc:chgData name="HOÀNG QUANG" userId="f6224e14-65d4-4fa1-8810-b4ecb207755d" providerId="ADAL" clId="{B753A8F6-33FE-485C-88D9-A307844B0442}" dt="2021-06-16T14:21:30.900" v="14" actId="47"/>
        <pc:sldMkLst>
          <pc:docMk/>
          <pc:sldMk cId="120904557" sldId="689"/>
        </pc:sldMkLst>
      </pc:sldChg>
      <pc:sldChg chg="add del">
        <pc:chgData name="HOÀNG QUANG" userId="f6224e14-65d4-4fa1-8810-b4ecb207755d" providerId="ADAL" clId="{B753A8F6-33FE-485C-88D9-A307844B0442}" dt="2021-06-16T14:21:22.492" v="13"/>
        <pc:sldMkLst>
          <pc:docMk/>
          <pc:sldMk cId="398210393" sldId="690"/>
        </pc:sldMkLst>
      </pc:sldChg>
      <pc:sldChg chg="add del">
        <pc:chgData name="HOÀNG QUANG" userId="f6224e14-65d4-4fa1-8810-b4ecb207755d" providerId="ADAL" clId="{B753A8F6-33FE-485C-88D9-A307844B0442}" dt="2021-06-16T14:21:22.492" v="13"/>
        <pc:sldMkLst>
          <pc:docMk/>
          <pc:sldMk cId="781382808" sldId="691"/>
        </pc:sldMkLst>
      </pc:sldChg>
      <pc:sldChg chg="del">
        <pc:chgData name="HOÀNG QUANG" userId="f6224e14-65d4-4fa1-8810-b4ecb207755d" providerId="ADAL" clId="{B753A8F6-33FE-485C-88D9-A307844B0442}" dt="2021-06-16T14:18:51.743" v="3" actId="47"/>
        <pc:sldMkLst>
          <pc:docMk/>
          <pc:sldMk cId="3112087572" sldId="692"/>
        </pc:sldMkLst>
      </pc:sldChg>
      <pc:sldChg chg="add del">
        <pc:chgData name="HOÀNG QUANG" userId="f6224e14-65d4-4fa1-8810-b4ecb207755d" providerId="ADAL" clId="{B753A8F6-33FE-485C-88D9-A307844B0442}" dt="2021-06-16T14:21:22.492" v="13"/>
        <pc:sldMkLst>
          <pc:docMk/>
          <pc:sldMk cId="4217880328" sldId="693"/>
        </pc:sldMkLst>
      </pc:sldChg>
      <pc:sldChg chg="add del">
        <pc:chgData name="HOÀNG QUANG" userId="f6224e14-65d4-4fa1-8810-b4ecb207755d" providerId="ADAL" clId="{B753A8F6-33FE-485C-88D9-A307844B0442}" dt="2021-06-16T14:21:22.492" v="13"/>
        <pc:sldMkLst>
          <pc:docMk/>
          <pc:sldMk cId="1069868846" sldId="694"/>
        </pc:sldMkLst>
      </pc:sldChg>
      <pc:sldChg chg="add del">
        <pc:chgData name="HOÀNG QUANG" userId="f6224e14-65d4-4fa1-8810-b4ecb207755d" providerId="ADAL" clId="{B753A8F6-33FE-485C-88D9-A307844B0442}" dt="2021-06-16T14:21:22.492" v="13"/>
        <pc:sldMkLst>
          <pc:docMk/>
          <pc:sldMk cId="2611251354" sldId="695"/>
        </pc:sldMkLst>
      </pc:sldChg>
      <pc:sldChg chg="add del">
        <pc:chgData name="HOÀNG QUANG" userId="f6224e14-65d4-4fa1-8810-b4ecb207755d" providerId="ADAL" clId="{B753A8F6-33FE-485C-88D9-A307844B0442}" dt="2021-06-16T14:21:22.492" v="13"/>
        <pc:sldMkLst>
          <pc:docMk/>
          <pc:sldMk cId="3108125261" sldId="696"/>
        </pc:sldMkLst>
      </pc:sldChg>
      <pc:sldChg chg="add del">
        <pc:chgData name="HOÀNG QUANG" userId="f6224e14-65d4-4fa1-8810-b4ecb207755d" providerId="ADAL" clId="{B753A8F6-33FE-485C-88D9-A307844B0442}" dt="2021-06-16T14:21:22.492" v="13"/>
        <pc:sldMkLst>
          <pc:docMk/>
          <pc:sldMk cId="2059072156" sldId="697"/>
        </pc:sldMkLst>
      </pc:sldChg>
      <pc:sldChg chg="add del">
        <pc:chgData name="HOÀNG QUANG" userId="f6224e14-65d4-4fa1-8810-b4ecb207755d" providerId="ADAL" clId="{B753A8F6-33FE-485C-88D9-A307844B0442}" dt="2021-06-16T14:21:22.492" v="13"/>
        <pc:sldMkLst>
          <pc:docMk/>
          <pc:sldMk cId="3834815809" sldId="698"/>
        </pc:sldMkLst>
      </pc:sldChg>
      <pc:sldChg chg="del">
        <pc:chgData name="HOÀNG QUANG" userId="f6224e14-65d4-4fa1-8810-b4ecb207755d" providerId="ADAL" clId="{B753A8F6-33FE-485C-88D9-A307844B0442}" dt="2021-06-16T14:19:38.972" v="9" actId="47"/>
        <pc:sldMkLst>
          <pc:docMk/>
          <pc:sldMk cId="3336546339" sldId="699"/>
        </pc:sldMkLst>
      </pc:sldChg>
      <pc:sldChg chg="add del">
        <pc:chgData name="HOÀNG QUANG" userId="f6224e14-65d4-4fa1-8810-b4ecb207755d" providerId="ADAL" clId="{B753A8F6-33FE-485C-88D9-A307844B0442}" dt="2021-06-16T14:21:22.492" v="13"/>
        <pc:sldMkLst>
          <pc:docMk/>
          <pc:sldMk cId="2245384608" sldId="700"/>
        </pc:sldMkLst>
      </pc:sldChg>
      <pc:sldChg chg="add del">
        <pc:chgData name="HOÀNG QUANG" userId="f6224e14-65d4-4fa1-8810-b4ecb207755d" providerId="ADAL" clId="{B753A8F6-33FE-485C-88D9-A307844B0442}" dt="2021-06-16T14:21:22.492" v="13"/>
        <pc:sldMkLst>
          <pc:docMk/>
          <pc:sldMk cId="4077615007" sldId="701"/>
        </pc:sldMkLst>
      </pc:sldChg>
      <pc:sldChg chg="add del">
        <pc:chgData name="HOÀNG QUANG" userId="f6224e14-65d4-4fa1-8810-b4ecb207755d" providerId="ADAL" clId="{B753A8F6-33FE-485C-88D9-A307844B0442}" dt="2021-06-16T14:21:22.492" v="13"/>
        <pc:sldMkLst>
          <pc:docMk/>
          <pc:sldMk cId="2004513693" sldId="702"/>
        </pc:sldMkLst>
      </pc:sldChg>
      <pc:sldChg chg="add del">
        <pc:chgData name="HOÀNG QUANG" userId="f6224e14-65d4-4fa1-8810-b4ecb207755d" providerId="ADAL" clId="{B753A8F6-33FE-485C-88D9-A307844B0442}" dt="2021-06-16T14:21:22.492" v="13"/>
        <pc:sldMkLst>
          <pc:docMk/>
          <pc:sldMk cId="471386092" sldId="703"/>
        </pc:sldMkLst>
      </pc:sldChg>
      <pc:sldChg chg="add del">
        <pc:chgData name="HOÀNG QUANG" userId="f6224e14-65d4-4fa1-8810-b4ecb207755d" providerId="ADAL" clId="{B753A8F6-33FE-485C-88D9-A307844B0442}" dt="2021-06-16T14:21:22.492" v="13"/>
        <pc:sldMkLst>
          <pc:docMk/>
          <pc:sldMk cId="248613330" sldId="704"/>
        </pc:sldMkLst>
      </pc:sldChg>
      <pc:sldChg chg="del">
        <pc:chgData name="HOÀNG QUANG" userId="f6224e14-65d4-4fa1-8810-b4ecb207755d" providerId="ADAL" clId="{B753A8F6-33FE-485C-88D9-A307844B0442}" dt="2021-06-16T14:19:38.972" v="9" actId="47"/>
        <pc:sldMkLst>
          <pc:docMk/>
          <pc:sldMk cId="3432796664" sldId="705"/>
        </pc:sldMkLst>
      </pc:sldChg>
      <pc:sldChg chg="del">
        <pc:chgData name="HOÀNG QUANG" userId="f6224e14-65d4-4fa1-8810-b4ecb207755d" providerId="ADAL" clId="{B753A8F6-33FE-485C-88D9-A307844B0442}" dt="2021-06-16T14:19:38.972" v="9" actId="47"/>
        <pc:sldMkLst>
          <pc:docMk/>
          <pc:sldMk cId="1757004090" sldId="706"/>
        </pc:sldMkLst>
      </pc:sldChg>
      <pc:sldChg chg="add del">
        <pc:chgData name="HOÀNG QUANG" userId="f6224e14-65d4-4fa1-8810-b4ecb207755d" providerId="ADAL" clId="{B753A8F6-33FE-485C-88D9-A307844B0442}" dt="2021-06-16T14:21:22.492" v="13"/>
        <pc:sldMkLst>
          <pc:docMk/>
          <pc:sldMk cId="1710622321" sldId="707"/>
        </pc:sldMkLst>
      </pc:sldChg>
      <pc:sldChg chg="del">
        <pc:chgData name="HOÀNG QUANG" userId="f6224e14-65d4-4fa1-8810-b4ecb207755d" providerId="ADAL" clId="{B753A8F6-33FE-485C-88D9-A307844B0442}" dt="2021-06-16T14:19:38.972" v="9" actId="47"/>
        <pc:sldMkLst>
          <pc:docMk/>
          <pc:sldMk cId="1466873502" sldId="708"/>
        </pc:sldMkLst>
      </pc:sldChg>
      <pc:sldChg chg="del">
        <pc:chgData name="HOÀNG QUANG" userId="f6224e14-65d4-4fa1-8810-b4ecb207755d" providerId="ADAL" clId="{B753A8F6-33FE-485C-88D9-A307844B0442}" dt="2021-06-16T14:19:38.972" v="9" actId="47"/>
        <pc:sldMkLst>
          <pc:docMk/>
          <pc:sldMk cId="63155752" sldId="709"/>
        </pc:sldMkLst>
      </pc:sldChg>
      <pc:sldChg chg="add del">
        <pc:chgData name="HOÀNG QUANG" userId="f6224e14-65d4-4fa1-8810-b4ecb207755d" providerId="ADAL" clId="{B753A8F6-33FE-485C-88D9-A307844B0442}" dt="2021-06-16T14:21:22.492" v="13"/>
        <pc:sldMkLst>
          <pc:docMk/>
          <pc:sldMk cId="1208944066" sldId="710"/>
        </pc:sldMkLst>
      </pc:sldChg>
      <pc:sldChg chg="add del">
        <pc:chgData name="HOÀNG QUANG" userId="f6224e14-65d4-4fa1-8810-b4ecb207755d" providerId="ADAL" clId="{B753A8F6-33FE-485C-88D9-A307844B0442}" dt="2021-06-16T14:21:22.492" v="13"/>
        <pc:sldMkLst>
          <pc:docMk/>
          <pc:sldMk cId="1592948855" sldId="735"/>
        </pc:sldMkLst>
      </pc:sldChg>
      <pc:sldChg chg="add del">
        <pc:chgData name="HOÀNG QUANG" userId="f6224e14-65d4-4fa1-8810-b4ecb207755d" providerId="ADAL" clId="{B753A8F6-33FE-485C-88D9-A307844B0442}" dt="2021-06-16T14:21:32.110" v="15" actId="47"/>
        <pc:sldMkLst>
          <pc:docMk/>
          <pc:sldMk cId="1577768020" sldId="802"/>
        </pc:sldMkLst>
      </pc:sldChg>
      <pc:sldChg chg="new del">
        <pc:chgData name="HOÀNG QUANG" userId="f6224e14-65d4-4fa1-8810-b4ecb207755d" providerId="ADAL" clId="{B753A8F6-33FE-485C-88D9-A307844B0442}" dt="2021-06-16T14:17:42.702" v="2" actId="47"/>
        <pc:sldMkLst>
          <pc:docMk/>
          <pc:sldMk cId="2570387689" sldId="802"/>
        </pc:sldMkLst>
      </pc:sldChg>
      <pc:sldChg chg="add">
        <pc:chgData name="HOÀNG QUANG" userId="f6224e14-65d4-4fa1-8810-b4ecb207755d" providerId="ADAL" clId="{B753A8F6-33FE-485C-88D9-A307844B0442}" dt="2021-06-16T14:21:22.492" v="13"/>
        <pc:sldMkLst>
          <pc:docMk/>
          <pc:sldMk cId="2088658010" sldId="803"/>
        </pc:sldMkLst>
      </pc:sldChg>
      <pc:sldChg chg="add del">
        <pc:chgData name="HOÀNG QUANG" userId="f6224e14-65d4-4fa1-8810-b4ecb207755d" providerId="ADAL" clId="{B753A8F6-33FE-485C-88D9-A307844B0442}" dt="2021-06-16T14:19:38.972" v="9" actId="47"/>
        <pc:sldMkLst>
          <pc:docMk/>
          <pc:sldMk cId="3332176924" sldId="803"/>
        </pc:sldMkLst>
      </pc:sldChg>
      <pc:sldChg chg="new del">
        <pc:chgData name="HOÀNG QUANG" userId="f6224e14-65d4-4fa1-8810-b4ecb207755d" providerId="ADAL" clId="{B753A8F6-33FE-485C-88D9-A307844B0442}" dt="2021-06-16T14:19:07.251" v="7" actId="47"/>
        <pc:sldMkLst>
          <pc:docMk/>
          <pc:sldMk cId="2121014001" sldId="804"/>
        </pc:sldMkLst>
      </pc:sldChg>
      <pc:sldChg chg="add del">
        <pc:chgData name="HOÀNG QUANG" userId="f6224e14-65d4-4fa1-8810-b4ecb207755d" providerId="ADAL" clId="{B753A8F6-33FE-485C-88D9-A307844B0442}" dt="2021-06-16T14:19:38.972" v="9" actId="47"/>
        <pc:sldMkLst>
          <pc:docMk/>
          <pc:sldMk cId="2361795201" sldId="805"/>
        </pc:sldMkLst>
      </pc:sldChg>
    </pc:docChg>
  </pc:docChgLst>
  <pc:docChgLst>
    <pc:chgData name="HOÀNG QUANG LINH" userId="S::at140327@actvn.edu.vn::f6224e14-65d4-4fa1-8810-b4ecb207755d" providerId="AD" clId="Web-{4E07535E-9009-49EC-99C8-AEFFE598E11F}"/>
    <pc:docChg chg="addSld delSld modSld modSection">
      <pc:chgData name="HOÀNG QUANG LINH" userId="S::at140327@actvn.edu.vn::f6224e14-65d4-4fa1-8810-b4ecb207755d" providerId="AD" clId="Web-{4E07535E-9009-49EC-99C8-AEFFE598E11F}" dt="2021-06-16T14:12:48.307" v="8"/>
      <pc:docMkLst>
        <pc:docMk/>
      </pc:docMkLst>
      <pc:sldChg chg="addSp delSp modSp new del">
        <pc:chgData name="HOÀNG QUANG LINH" userId="S::at140327@actvn.edu.vn::f6224e14-65d4-4fa1-8810-b4ecb207755d" providerId="AD" clId="Web-{4E07535E-9009-49EC-99C8-AEFFE598E11F}" dt="2021-06-16T14:12:48.307" v="8"/>
        <pc:sldMkLst>
          <pc:docMk/>
          <pc:sldMk cId="3239645081" sldId="802"/>
        </pc:sldMkLst>
        <pc:spChg chg="del">
          <ac:chgData name="HOÀNG QUANG LINH" userId="S::at140327@actvn.edu.vn::f6224e14-65d4-4fa1-8810-b4ecb207755d" providerId="AD" clId="Web-{4E07535E-9009-49EC-99C8-AEFFE598E11F}" dt="2021-06-16T14:12:10.822" v="1"/>
          <ac:spMkLst>
            <pc:docMk/>
            <pc:sldMk cId="3239645081" sldId="802"/>
            <ac:spMk id="2" creationId="{34AD0182-8258-4D4A-9341-EFB247AACD39}"/>
          </ac:spMkLst>
        </pc:spChg>
        <pc:spChg chg="add del mod">
          <ac:chgData name="HOÀNG QUANG LINH" userId="S::at140327@actvn.edu.vn::f6224e14-65d4-4fa1-8810-b4ecb207755d" providerId="AD" clId="Web-{4E07535E-9009-49EC-99C8-AEFFE598E11F}" dt="2021-06-16T14:12:43.760" v="7"/>
          <ac:spMkLst>
            <pc:docMk/>
            <pc:sldMk cId="3239645081" sldId="802"/>
            <ac:spMk id="5" creationId="{FDDF5DBA-D1FE-445F-80CA-B17116C6FF1A}"/>
          </ac:spMkLst>
        </pc:spChg>
        <pc:picChg chg="add del mod ord">
          <ac:chgData name="HOÀNG QUANG LINH" userId="S::at140327@actvn.edu.vn::f6224e14-65d4-4fa1-8810-b4ecb207755d" providerId="AD" clId="Web-{4E07535E-9009-49EC-99C8-AEFFE598E11F}" dt="2021-06-16T14:12:22.900" v="3"/>
          <ac:picMkLst>
            <pc:docMk/>
            <pc:sldMk cId="3239645081" sldId="802"/>
            <ac:picMk id="3" creationId="{1AA99A62-8F48-49FE-AEA7-03D5E68CB989}"/>
          </ac:picMkLst>
        </pc:picChg>
        <pc:picChg chg="add del mod ord">
          <ac:chgData name="HOÀNG QUANG LINH" userId="S::at140327@actvn.edu.vn::f6224e14-65d4-4fa1-8810-b4ecb207755d" providerId="AD" clId="Web-{4E07535E-9009-49EC-99C8-AEFFE598E11F}" dt="2021-06-16T14:12:43.760" v="7"/>
          <ac:picMkLst>
            <pc:docMk/>
            <pc:sldMk cId="3239645081" sldId="802"/>
            <ac:picMk id="6" creationId="{8C7354F0-28B0-4989-9D1D-5C83E8AB59F1}"/>
          </ac:picMkLst>
        </pc:picChg>
      </pc:sldChg>
    </pc:docChg>
  </pc:docChgLst>
  <pc:docChgLst>
    <pc:chgData name="TRẦN THỊ THU" userId="S::at140739@actvn.edu.vn::091efefd-ccc0-4b01-9488-ad89fe9ac9ef" providerId="AD" clId="Web-{563A3DEE-83E1-42C4-93A0-65ED2FECC138}"/>
    <pc:docChg chg="modSld">
      <pc:chgData name="TRẦN THỊ THU" userId="S::at140739@actvn.edu.vn::091efefd-ccc0-4b01-9488-ad89fe9ac9ef" providerId="AD" clId="Web-{563A3DEE-83E1-42C4-93A0-65ED2FECC138}" dt="2021-06-16T16:25:50.174" v="1"/>
      <pc:docMkLst>
        <pc:docMk/>
      </pc:docMkLst>
      <pc:sldChg chg="addSp delSp modSp">
        <pc:chgData name="TRẦN THỊ THU" userId="S::at140739@actvn.edu.vn::091efefd-ccc0-4b01-9488-ad89fe9ac9ef" providerId="AD" clId="Web-{563A3DEE-83E1-42C4-93A0-65ED2FECC138}" dt="2021-06-16T16:25:50.174" v="1"/>
        <pc:sldMkLst>
          <pc:docMk/>
          <pc:sldMk cId="4222374594" sldId="804"/>
        </pc:sldMkLst>
        <pc:picChg chg="add del mod">
          <ac:chgData name="TRẦN THỊ THU" userId="S::at140739@actvn.edu.vn::091efefd-ccc0-4b01-9488-ad89fe9ac9ef" providerId="AD" clId="Web-{563A3DEE-83E1-42C4-93A0-65ED2FECC138}" dt="2021-06-16T16:25:50.174" v="1"/>
          <ac:picMkLst>
            <pc:docMk/>
            <pc:sldMk cId="4222374594" sldId="804"/>
            <ac:picMk id="4" creationId="{30535644-92C8-4888-A1E3-CEFC1BC708BD}"/>
          </ac:picMkLst>
        </pc:picChg>
      </pc:sldChg>
    </pc:docChg>
  </pc:docChgLst>
  <pc:docChgLst>
    <pc:chgData name="TRẦN THỊ THU" userId="S::at140739@actvn.edu.vn::091efefd-ccc0-4b01-9488-ad89fe9ac9ef" providerId="AD" clId="Web-{50DA2E18-87C2-4F4D-BD7A-D1733657F8AB}"/>
    <pc:docChg chg="modSld">
      <pc:chgData name="TRẦN THỊ THU" userId="S::at140739@actvn.edu.vn::091efefd-ccc0-4b01-9488-ad89fe9ac9ef" providerId="AD" clId="Web-{50DA2E18-87C2-4F4D-BD7A-D1733657F8AB}" dt="2021-06-16T16:28:49.219" v="21"/>
      <pc:docMkLst>
        <pc:docMk/>
      </pc:docMkLst>
      <pc:sldChg chg="addSp delSp modSp">
        <pc:chgData name="TRẦN THỊ THU" userId="S::at140739@actvn.edu.vn::091efefd-ccc0-4b01-9488-ad89fe9ac9ef" providerId="AD" clId="Web-{50DA2E18-87C2-4F4D-BD7A-D1733657F8AB}" dt="2021-06-16T16:28:49.219" v="21"/>
        <pc:sldMkLst>
          <pc:docMk/>
          <pc:sldMk cId="4222374594" sldId="804"/>
        </pc:sldMkLst>
        <pc:spChg chg="add del">
          <ac:chgData name="TRẦN THỊ THU" userId="S::at140739@actvn.edu.vn::091efefd-ccc0-4b01-9488-ad89fe9ac9ef" providerId="AD" clId="Web-{50DA2E18-87C2-4F4D-BD7A-D1733657F8AB}" dt="2021-06-16T16:28:49.219" v="21"/>
          <ac:spMkLst>
            <pc:docMk/>
            <pc:sldMk cId="4222374594" sldId="804"/>
            <ac:spMk id="2" creationId="{0DCB0A9D-5F81-4D8A-BB3F-3BA3C7045CC9}"/>
          </ac:spMkLst>
        </pc:spChg>
        <pc:picChg chg="add del mod">
          <ac:chgData name="TRẦN THỊ THU" userId="S::at140739@actvn.edu.vn::091efefd-ccc0-4b01-9488-ad89fe9ac9ef" providerId="AD" clId="Web-{50DA2E18-87C2-4F4D-BD7A-D1733657F8AB}" dt="2021-06-16T16:27:39.545" v="6"/>
          <ac:picMkLst>
            <pc:docMk/>
            <pc:sldMk cId="4222374594" sldId="804"/>
            <ac:picMk id="4" creationId="{D0E8C340-0F24-4106-BE69-622F5D29750C}"/>
          </ac:picMkLst>
        </pc:picChg>
        <pc:picChg chg="add del mod">
          <ac:chgData name="TRẦN THỊ THU" userId="S::at140739@actvn.edu.vn::091efefd-ccc0-4b01-9488-ad89fe9ac9ef" providerId="AD" clId="Web-{50DA2E18-87C2-4F4D-BD7A-D1733657F8AB}" dt="2021-06-16T16:28:46.750" v="20"/>
          <ac:picMkLst>
            <pc:docMk/>
            <pc:sldMk cId="4222374594" sldId="804"/>
            <ac:picMk id="5" creationId="{9F166FE7-07AB-434F-85CD-EA8FB7E78C6B}"/>
          </ac:picMkLst>
        </pc:picChg>
      </pc:sldChg>
    </pc:docChg>
  </pc:docChgLst>
  <pc:docChgLst>
    <pc:chgData name="TRẦN QUỲNH NHI" userId="S::at140830@actvn.edu.vn::4304b0df-1ecb-452f-8ef3-a442af5fc5a8" providerId="AD" clId="Web-{AAB3C661-8CBE-44BE-9347-1A761C5D03E7}"/>
    <pc:docChg chg="addSld delSld modSld modSection">
      <pc:chgData name="TRẦN QUỲNH NHI" userId="S::at140830@actvn.edu.vn::4304b0df-1ecb-452f-8ef3-a442af5fc5a8" providerId="AD" clId="Web-{AAB3C661-8CBE-44BE-9347-1A761C5D03E7}" dt="2021-06-05T15:47:13.590" v="970" actId="20577"/>
      <pc:docMkLst>
        <pc:docMk/>
      </pc:docMkLst>
      <pc:sldChg chg="modSp">
        <pc:chgData name="TRẦN QUỲNH NHI" userId="S::at140830@actvn.edu.vn::4304b0df-1ecb-452f-8ef3-a442af5fc5a8" providerId="AD" clId="Web-{AAB3C661-8CBE-44BE-9347-1A761C5D03E7}" dt="2021-06-05T15:40:41.539" v="823" actId="20577"/>
        <pc:sldMkLst>
          <pc:docMk/>
          <pc:sldMk cId="2354615745" sldId="634"/>
        </pc:sldMkLst>
        <pc:spChg chg="mod">
          <ac:chgData name="TRẦN QUỲNH NHI" userId="S::at140830@actvn.edu.vn::4304b0df-1ecb-452f-8ef3-a442af5fc5a8" providerId="AD" clId="Web-{AAB3C661-8CBE-44BE-9347-1A761C5D03E7}" dt="2021-06-05T15:40:41.539" v="823" actId="20577"/>
          <ac:spMkLst>
            <pc:docMk/>
            <pc:sldMk cId="2354615745" sldId="634"/>
            <ac:spMk id="3" creationId="{00000000-0000-0000-0000-000000000000}"/>
          </ac:spMkLst>
        </pc:spChg>
        <pc:spChg chg="mod">
          <ac:chgData name="TRẦN QUỲNH NHI" userId="S::at140830@actvn.edu.vn::4304b0df-1ecb-452f-8ef3-a442af5fc5a8" providerId="AD" clId="Web-{AAB3C661-8CBE-44BE-9347-1A761C5D03E7}" dt="2021-06-05T14:44:11.604" v="231" actId="14100"/>
          <ac:spMkLst>
            <pc:docMk/>
            <pc:sldMk cId="2354615745" sldId="634"/>
            <ac:spMk id="5" creationId="{00000000-0000-0000-0000-000000000000}"/>
          </ac:spMkLst>
        </pc:spChg>
        <pc:spChg chg="mod">
          <ac:chgData name="TRẦN QUỲNH NHI" userId="S::at140830@actvn.edu.vn::4304b0df-1ecb-452f-8ef3-a442af5fc5a8" providerId="AD" clId="Web-{AAB3C661-8CBE-44BE-9347-1A761C5D03E7}" dt="2021-06-05T14:47:19.327" v="260" actId="1076"/>
          <ac:spMkLst>
            <pc:docMk/>
            <pc:sldMk cId="2354615745" sldId="634"/>
            <ac:spMk id="16" creationId="{00000000-0000-0000-0000-000000000000}"/>
          </ac:spMkLst>
        </pc:spChg>
        <pc:spChg chg="mod">
          <ac:chgData name="TRẦN QUỲNH NHI" userId="S::at140830@actvn.edu.vn::4304b0df-1ecb-452f-8ef3-a442af5fc5a8" providerId="AD" clId="Web-{AAB3C661-8CBE-44BE-9347-1A761C5D03E7}" dt="2021-06-05T14:47:04.436" v="259" actId="1076"/>
          <ac:spMkLst>
            <pc:docMk/>
            <pc:sldMk cId="2354615745" sldId="634"/>
            <ac:spMk id="17" creationId="{00000000-0000-0000-0000-000000000000}"/>
          </ac:spMkLst>
        </pc:spChg>
        <pc:spChg chg="mod">
          <ac:chgData name="TRẦN QUỲNH NHI" userId="S::at140830@actvn.edu.vn::4304b0df-1ecb-452f-8ef3-a442af5fc5a8" providerId="AD" clId="Web-{AAB3C661-8CBE-44BE-9347-1A761C5D03E7}" dt="2021-06-05T14:46:23.794" v="255" actId="1076"/>
          <ac:spMkLst>
            <pc:docMk/>
            <pc:sldMk cId="2354615745" sldId="634"/>
            <ac:spMk id="18" creationId="{00000000-0000-0000-0000-000000000000}"/>
          </ac:spMkLst>
        </pc:spChg>
        <pc:spChg chg="mod">
          <ac:chgData name="TRẦN QUỲNH NHI" userId="S::at140830@actvn.edu.vn::4304b0df-1ecb-452f-8ef3-a442af5fc5a8" providerId="AD" clId="Web-{AAB3C661-8CBE-44BE-9347-1A761C5D03E7}" dt="2021-06-05T15:05:22.481" v="261" actId="14100"/>
          <ac:spMkLst>
            <pc:docMk/>
            <pc:sldMk cId="2354615745" sldId="634"/>
            <ac:spMk id="20" creationId="{00000000-0000-0000-0000-000000000000}"/>
          </ac:spMkLst>
        </pc:spChg>
        <pc:spChg chg="mod">
          <ac:chgData name="TRẦN QUỲNH NHI" userId="S::at140830@actvn.edu.vn::4304b0df-1ecb-452f-8ef3-a442af5fc5a8" providerId="AD" clId="Web-{AAB3C661-8CBE-44BE-9347-1A761C5D03E7}" dt="2021-06-05T14:45:03.902" v="240" actId="20577"/>
          <ac:spMkLst>
            <pc:docMk/>
            <pc:sldMk cId="2354615745" sldId="634"/>
            <ac:spMk id="21" creationId="{00000000-0000-0000-0000-000000000000}"/>
          </ac:spMkLst>
        </pc:spChg>
        <pc:spChg chg="mod">
          <ac:chgData name="TRẦN QUỲNH NHI" userId="S::at140830@actvn.edu.vn::4304b0df-1ecb-452f-8ef3-a442af5fc5a8" providerId="AD" clId="Web-{AAB3C661-8CBE-44BE-9347-1A761C5D03E7}" dt="2021-06-05T14:44:57.355" v="238" actId="20577"/>
          <ac:spMkLst>
            <pc:docMk/>
            <pc:sldMk cId="2354615745" sldId="634"/>
            <ac:spMk id="22" creationId="{00000000-0000-0000-0000-000000000000}"/>
          </ac:spMkLst>
        </pc:spChg>
        <pc:spChg chg="mod">
          <ac:chgData name="TRẦN QUỲNH NHI" userId="S::at140830@actvn.edu.vn::4304b0df-1ecb-452f-8ef3-a442af5fc5a8" providerId="AD" clId="Web-{AAB3C661-8CBE-44BE-9347-1A761C5D03E7}" dt="2021-06-05T14:44:22.119" v="232" actId="14100"/>
          <ac:spMkLst>
            <pc:docMk/>
            <pc:sldMk cId="2354615745" sldId="634"/>
            <ac:spMk id="24" creationId="{00000000-0000-0000-0000-000000000000}"/>
          </ac:spMkLst>
        </pc:spChg>
        <pc:spChg chg="mod">
          <ac:chgData name="TRẦN QUỲNH NHI" userId="S::at140830@actvn.edu.vn::4304b0df-1ecb-452f-8ef3-a442af5fc5a8" providerId="AD" clId="Web-{AAB3C661-8CBE-44BE-9347-1A761C5D03E7}" dt="2021-06-05T14:44:29.588" v="233" actId="14100"/>
          <ac:spMkLst>
            <pc:docMk/>
            <pc:sldMk cId="2354615745" sldId="634"/>
            <ac:spMk id="35" creationId="{00000000-0000-0000-0000-000000000000}"/>
          </ac:spMkLst>
        </pc:spChg>
        <pc:grpChg chg="mod">
          <ac:chgData name="TRẦN QUỲNH NHI" userId="S::at140830@actvn.edu.vn::4304b0df-1ecb-452f-8ef3-a442af5fc5a8" providerId="AD" clId="Web-{AAB3C661-8CBE-44BE-9347-1A761C5D03E7}" dt="2021-06-05T14:46:41.013" v="256" actId="1076"/>
          <ac:grpSpMkLst>
            <pc:docMk/>
            <pc:sldMk cId="2354615745" sldId="634"/>
            <ac:grpSpMk id="2" creationId="{00000000-0000-0000-0000-000000000000}"/>
          </ac:grpSpMkLst>
        </pc:grpChg>
        <pc:picChg chg="mod">
          <ac:chgData name="TRẦN QUỲNH NHI" userId="S::at140830@actvn.edu.vn::4304b0df-1ecb-452f-8ef3-a442af5fc5a8" providerId="AD" clId="Web-{AAB3C661-8CBE-44BE-9347-1A761C5D03E7}" dt="2021-06-05T14:43:51.244" v="228" actId="1076"/>
          <ac:picMkLst>
            <pc:docMk/>
            <pc:sldMk cId="2354615745" sldId="634"/>
            <ac:picMk id="1026" creationId="{00000000-0000-0000-0000-000000000000}"/>
          </ac:picMkLst>
        </pc:picChg>
        <pc:picChg chg="mod">
          <ac:chgData name="TRẦN QUỲNH NHI" userId="S::at140830@actvn.edu.vn::4304b0df-1ecb-452f-8ef3-a442af5fc5a8" providerId="AD" clId="Web-{AAB3C661-8CBE-44BE-9347-1A761C5D03E7}" dt="2021-06-05T14:44:02.697" v="230" actId="1076"/>
          <ac:picMkLst>
            <pc:docMk/>
            <pc:sldMk cId="2354615745" sldId="634"/>
            <ac:picMk id="1028" creationId="{00000000-0000-0000-0000-000000000000}"/>
          </ac:picMkLst>
        </pc:picChg>
      </pc:sldChg>
      <pc:sldChg chg="addSp delSp modSp">
        <pc:chgData name="TRẦN QUỲNH NHI" userId="S::at140830@actvn.edu.vn::4304b0df-1ecb-452f-8ef3-a442af5fc5a8" providerId="AD" clId="Web-{AAB3C661-8CBE-44BE-9347-1A761C5D03E7}" dt="2021-06-05T15:45:32.339" v="944" actId="20577"/>
        <pc:sldMkLst>
          <pc:docMk/>
          <pc:sldMk cId="31561270" sldId="635"/>
        </pc:sldMkLst>
        <pc:spChg chg="mod">
          <ac:chgData name="TRẦN QUỲNH NHI" userId="S::at140830@actvn.edu.vn::4304b0df-1ecb-452f-8ef3-a442af5fc5a8" providerId="AD" clId="Web-{AAB3C661-8CBE-44BE-9347-1A761C5D03E7}" dt="2021-06-05T15:45:32.339" v="944" actId="20577"/>
          <ac:spMkLst>
            <pc:docMk/>
            <pc:sldMk cId="31561270" sldId="635"/>
            <ac:spMk id="3" creationId="{00000000-0000-0000-0000-000000000000}"/>
          </ac:spMkLst>
        </pc:spChg>
        <pc:spChg chg="add del">
          <ac:chgData name="TRẦN QUỲNH NHI" userId="S::at140830@actvn.edu.vn::4304b0df-1ecb-452f-8ef3-a442af5fc5a8" providerId="AD" clId="Web-{AAB3C661-8CBE-44BE-9347-1A761C5D03E7}" dt="2021-06-05T14:41:21.599" v="201"/>
          <ac:spMkLst>
            <pc:docMk/>
            <pc:sldMk cId="31561270" sldId="635"/>
            <ac:spMk id="4" creationId="{B9EACF41-F000-4D0C-8403-7152ADD63BE7}"/>
          </ac:spMkLst>
        </pc:spChg>
        <pc:spChg chg="mod">
          <ac:chgData name="TRẦN QUỲNH NHI" userId="S::at140830@actvn.edu.vn::4304b0df-1ecb-452f-8ef3-a442af5fc5a8" providerId="AD" clId="Web-{AAB3C661-8CBE-44BE-9347-1A761C5D03E7}" dt="2021-06-05T14:40:25.051" v="189" actId="1076"/>
          <ac:spMkLst>
            <pc:docMk/>
            <pc:sldMk cId="31561270" sldId="635"/>
            <ac:spMk id="5" creationId="{00000000-0000-0000-0000-000000000000}"/>
          </ac:spMkLst>
        </pc:spChg>
        <pc:spChg chg="mod">
          <ac:chgData name="TRẦN QUỲNH NHI" userId="S::at140830@actvn.edu.vn::4304b0df-1ecb-452f-8ef3-a442af5fc5a8" providerId="AD" clId="Web-{AAB3C661-8CBE-44BE-9347-1A761C5D03E7}" dt="2021-06-05T14:41:26.678" v="202" actId="1076"/>
          <ac:spMkLst>
            <pc:docMk/>
            <pc:sldMk cId="31561270" sldId="635"/>
            <ac:spMk id="7" creationId="{00000000-0000-0000-0000-000000000000}"/>
          </ac:spMkLst>
        </pc:spChg>
        <pc:spChg chg="mod">
          <ac:chgData name="TRẦN QUỲNH NHI" userId="S::at140830@actvn.edu.vn::4304b0df-1ecb-452f-8ef3-a442af5fc5a8" providerId="AD" clId="Web-{AAB3C661-8CBE-44BE-9347-1A761C5D03E7}" dt="2021-06-05T14:41:28.537" v="203" actId="1076"/>
          <ac:spMkLst>
            <pc:docMk/>
            <pc:sldMk cId="31561270" sldId="635"/>
            <ac:spMk id="8" creationId="{00000000-0000-0000-0000-000000000000}"/>
          </ac:spMkLst>
        </pc:spChg>
        <pc:spChg chg="mod">
          <ac:chgData name="TRẦN QUỲNH NHI" userId="S::at140830@actvn.edu.vn::4304b0df-1ecb-452f-8ef3-a442af5fc5a8" providerId="AD" clId="Web-{AAB3C661-8CBE-44BE-9347-1A761C5D03E7}" dt="2021-06-05T14:40:10.988" v="187" actId="1076"/>
          <ac:spMkLst>
            <pc:docMk/>
            <pc:sldMk cId="31561270" sldId="635"/>
            <ac:spMk id="9" creationId="{00000000-0000-0000-0000-000000000000}"/>
          </ac:spMkLst>
        </pc:spChg>
        <pc:spChg chg="mod">
          <ac:chgData name="TRẦN QUỲNH NHI" userId="S::at140830@actvn.edu.vn::4304b0df-1ecb-452f-8ef3-a442af5fc5a8" providerId="AD" clId="Web-{AAB3C661-8CBE-44BE-9347-1A761C5D03E7}" dt="2021-06-05T14:40:04.004" v="186" actId="1076"/>
          <ac:spMkLst>
            <pc:docMk/>
            <pc:sldMk cId="31561270" sldId="635"/>
            <ac:spMk id="10" creationId="{00000000-0000-0000-0000-000000000000}"/>
          </ac:spMkLst>
        </pc:spChg>
        <pc:spChg chg="add del mod">
          <ac:chgData name="TRẦN QUỲNH NHI" userId="S::at140830@actvn.edu.vn::4304b0df-1ecb-452f-8ef3-a442af5fc5a8" providerId="AD" clId="Web-{AAB3C661-8CBE-44BE-9347-1A761C5D03E7}" dt="2021-06-05T14:41:20.084" v="200"/>
          <ac:spMkLst>
            <pc:docMk/>
            <pc:sldMk cId="31561270" sldId="635"/>
            <ac:spMk id="11" creationId="{6E1C7227-B0FD-4FAD-87E3-B1C0097B818C}"/>
          </ac:spMkLst>
        </pc:spChg>
        <pc:spChg chg="mod">
          <ac:chgData name="TRẦN QUỲNH NHI" userId="S::at140830@actvn.edu.vn::4304b0df-1ecb-452f-8ef3-a442af5fc5a8" providerId="AD" clId="Web-{AAB3C661-8CBE-44BE-9347-1A761C5D03E7}" dt="2021-06-05T14:40:13.707" v="188" actId="1076"/>
          <ac:spMkLst>
            <pc:docMk/>
            <pc:sldMk cId="31561270" sldId="635"/>
            <ac:spMk id="12" creationId="{00000000-0000-0000-0000-000000000000}"/>
          </ac:spMkLst>
        </pc:spChg>
        <pc:spChg chg="mod">
          <ac:chgData name="TRẦN QUỲNH NHI" userId="S::at140830@actvn.edu.vn::4304b0df-1ecb-452f-8ef3-a442af5fc5a8" providerId="AD" clId="Web-{AAB3C661-8CBE-44BE-9347-1A761C5D03E7}" dt="2021-06-05T14:39:30.472" v="182" actId="1076"/>
          <ac:spMkLst>
            <pc:docMk/>
            <pc:sldMk cId="31561270" sldId="635"/>
            <ac:spMk id="13" creationId="{00000000-0000-0000-0000-000000000000}"/>
          </ac:spMkLst>
        </pc:spChg>
        <pc:spChg chg="mod">
          <ac:chgData name="TRẦN QUỲNH NHI" userId="S::at140830@actvn.edu.vn::4304b0df-1ecb-452f-8ef3-a442af5fc5a8" providerId="AD" clId="Web-{AAB3C661-8CBE-44BE-9347-1A761C5D03E7}" dt="2021-06-05T14:40:38.927" v="193" actId="14100"/>
          <ac:spMkLst>
            <pc:docMk/>
            <pc:sldMk cId="31561270" sldId="635"/>
            <ac:spMk id="14" creationId="{00000000-0000-0000-0000-000000000000}"/>
          </ac:spMkLst>
        </pc:spChg>
        <pc:spChg chg="add del">
          <ac:chgData name="TRẦN QUỲNH NHI" userId="S::at140830@actvn.edu.vn::4304b0df-1ecb-452f-8ef3-a442af5fc5a8" providerId="AD" clId="Web-{AAB3C661-8CBE-44BE-9347-1A761C5D03E7}" dt="2021-06-05T14:41:40.741" v="205"/>
          <ac:spMkLst>
            <pc:docMk/>
            <pc:sldMk cId="31561270" sldId="635"/>
            <ac:spMk id="15" creationId="{C9C419C2-5000-4F73-97D7-2899A161C1FF}"/>
          </ac:spMkLst>
        </pc:spChg>
        <pc:cxnChg chg="mod">
          <ac:chgData name="TRẦN QUỲNH NHI" userId="S::at140830@actvn.edu.vn::4304b0df-1ecb-452f-8ef3-a442af5fc5a8" providerId="AD" clId="Web-{AAB3C661-8CBE-44BE-9347-1A761C5D03E7}" dt="2021-06-05T14:38:25.345" v="158" actId="1076"/>
          <ac:cxnSpMkLst>
            <pc:docMk/>
            <pc:sldMk cId="31561270" sldId="635"/>
            <ac:cxnSpMk id="6" creationId="{00000000-0000-0000-0000-000000000000}"/>
          </ac:cxnSpMkLst>
        </pc:cxnChg>
        <pc:cxnChg chg="add mod">
          <ac:chgData name="TRẦN QUỲNH NHI" userId="S::at140830@actvn.edu.vn::4304b0df-1ecb-452f-8ef3-a442af5fc5a8" providerId="AD" clId="Web-{AAB3C661-8CBE-44BE-9347-1A761C5D03E7}" dt="2021-06-05T14:42:31.914" v="215" actId="14100"/>
          <ac:cxnSpMkLst>
            <pc:docMk/>
            <pc:sldMk cId="31561270" sldId="635"/>
            <ac:cxnSpMk id="16" creationId="{FEF63E7F-9E3F-4A4D-8451-FBCADC12EBB5}"/>
          </ac:cxnSpMkLst>
        </pc:cxnChg>
        <pc:cxnChg chg="mod">
          <ac:chgData name="TRẦN QUỲNH NHI" userId="S::at140830@actvn.edu.vn::4304b0df-1ecb-452f-8ef3-a442af5fc5a8" providerId="AD" clId="Web-{AAB3C661-8CBE-44BE-9347-1A761C5D03E7}" dt="2021-06-05T14:39:59.754" v="185" actId="1076"/>
          <ac:cxnSpMkLst>
            <pc:docMk/>
            <pc:sldMk cId="31561270" sldId="635"/>
            <ac:cxnSpMk id="29" creationId="{00000000-0000-0000-0000-000000000000}"/>
          </ac:cxnSpMkLst>
        </pc:cxnChg>
      </pc:sldChg>
      <pc:sldChg chg="addSp delSp modSp">
        <pc:chgData name="TRẦN QUỲNH NHI" userId="S::at140830@actvn.edu.vn::4304b0df-1ecb-452f-8ef3-a442af5fc5a8" providerId="AD" clId="Web-{AAB3C661-8CBE-44BE-9347-1A761C5D03E7}" dt="2021-06-05T15:46:13.558" v="963" actId="20577"/>
        <pc:sldMkLst>
          <pc:docMk/>
          <pc:sldMk cId="4209742441" sldId="636"/>
        </pc:sldMkLst>
        <pc:spChg chg="mod">
          <ac:chgData name="TRẦN QUỲNH NHI" userId="S::at140830@actvn.edu.vn::4304b0df-1ecb-452f-8ef3-a442af5fc5a8" providerId="AD" clId="Web-{AAB3C661-8CBE-44BE-9347-1A761C5D03E7}" dt="2021-06-05T15:46:13.558" v="963" actId="20577"/>
          <ac:spMkLst>
            <pc:docMk/>
            <pc:sldMk cId="4209742441" sldId="636"/>
            <ac:spMk id="3" creationId="{00000000-0000-0000-0000-000000000000}"/>
          </ac:spMkLst>
        </pc:spChg>
        <pc:spChg chg="add del">
          <ac:chgData name="TRẦN QUỲNH NHI" userId="S::at140830@actvn.edu.vn::4304b0df-1ecb-452f-8ef3-a442af5fc5a8" providerId="AD" clId="Web-{AAB3C661-8CBE-44BE-9347-1A761C5D03E7}" dt="2021-06-05T15:08:12.952" v="285"/>
          <ac:spMkLst>
            <pc:docMk/>
            <pc:sldMk cId="4209742441" sldId="636"/>
            <ac:spMk id="4" creationId="{DF65D05C-EA37-483A-A3D3-BD947AB70F29}"/>
          </ac:spMkLst>
        </pc:spChg>
        <pc:spChg chg="mod">
          <ac:chgData name="TRẦN QUỲNH NHI" userId="S::at140830@actvn.edu.vn::4304b0df-1ecb-452f-8ef3-a442af5fc5a8" providerId="AD" clId="Web-{AAB3C661-8CBE-44BE-9347-1A761C5D03E7}" dt="2021-06-05T15:06:23.388" v="268" actId="14100"/>
          <ac:spMkLst>
            <pc:docMk/>
            <pc:sldMk cId="4209742441" sldId="636"/>
            <ac:spMk id="15" creationId="{00000000-0000-0000-0000-000000000000}"/>
          </ac:spMkLst>
        </pc:spChg>
        <pc:spChg chg="mod">
          <ac:chgData name="TRẦN QUỲNH NHI" userId="S::at140830@actvn.edu.vn::4304b0df-1ecb-452f-8ef3-a442af5fc5a8" providerId="AD" clId="Web-{AAB3C661-8CBE-44BE-9347-1A761C5D03E7}" dt="2021-06-05T15:07:33.155" v="276" actId="20577"/>
          <ac:spMkLst>
            <pc:docMk/>
            <pc:sldMk cId="4209742441" sldId="636"/>
            <ac:spMk id="20" creationId="{00000000-0000-0000-0000-000000000000}"/>
          </ac:spMkLst>
        </pc:spChg>
        <pc:spChg chg="mod">
          <ac:chgData name="TRẦN QUỲNH NHI" userId="S::at140830@actvn.edu.vn::4304b0df-1ecb-452f-8ef3-a442af5fc5a8" providerId="AD" clId="Web-{AAB3C661-8CBE-44BE-9347-1A761C5D03E7}" dt="2021-06-05T15:09:31.375" v="294" actId="14100"/>
          <ac:spMkLst>
            <pc:docMk/>
            <pc:sldMk cId="4209742441" sldId="636"/>
            <ac:spMk id="23" creationId="{00000000-0000-0000-0000-000000000000}"/>
          </ac:spMkLst>
        </pc:spChg>
        <pc:spChg chg="mod">
          <ac:chgData name="TRẦN QUỲNH NHI" userId="S::at140830@actvn.edu.vn::4304b0df-1ecb-452f-8ef3-a442af5fc5a8" providerId="AD" clId="Web-{AAB3C661-8CBE-44BE-9347-1A761C5D03E7}" dt="2021-06-05T15:08:31.577" v="289" actId="20577"/>
          <ac:spMkLst>
            <pc:docMk/>
            <pc:sldMk cId="4209742441" sldId="636"/>
            <ac:spMk id="25" creationId="{00000000-0000-0000-0000-000000000000}"/>
          </ac:spMkLst>
        </pc:spChg>
        <pc:spChg chg="mod">
          <ac:chgData name="TRẦN QUỲNH NHI" userId="S::at140830@actvn.edu.vn::4304b0df-1ecb-452f-8ef3-a442af5fc5a8" providerId="AD" clId="Web-{AAB3C661-8CBE-44BE-9347-1A761C5D03E7}" dt="2021-06-05T15:06:09.263" v="265" actId="14100"/>
          <ac:spMkLst>
            <pc:docMk/>
            <pc:sldMk cId="4209742441" sldId="636"/>
            <ac:spMk id="26" creationId="{00000000-0000-0000-0000-000000000000}"/>
          </ac:spMkLst>
        </pc:spChg>
        <pc:spChg chg="mod">
          <ac:chgData name="TRẦN QUỲNH NHI" userId="S::at140830@actvn.edu.vn::4304b0df-1ecb-452f-8ef3-a442af5fc5a8" providerId="AD" clId="Web-{AAB3C661-8CBE-44BE-9347-1A761C5D03E7}" dt="2021-06-05T15:07:40.577" v="277" actId="1076"/>
          <ac:spMkLst>
            <pc:docMk/>
            <pc:sldMk cId="4209742441" sldId="636"/>
            <ac:spMk id="27" creationId="{00000000-0000-0000-0000-000000000000}"/>
          </ac:spMkLst>
        </pc:spChg>
        <pc:spChg chg="mod">
          <ac:chgData name="TRẦN QUỲNH NHI" userId="S::at140830@actvn.edu.vn::4304b0df-1ecb-452f-8ef3-a442af5fc5a8" providerId="AD" clId="Web-{AAB3C661-8CBE-44BE-9347-1A761C5D03E7}" dt="2021-06-05T15:07:58.108" v="282" actId="20577"/>
          <ac:spMkLst>
            <pc:docMk/>
            <pc:sldMk cId="4209742441" sldId="636"/>
            <ac:spMk id="28" creationId="{00000000-0000-0000-0000-000000000000}"/>
          </ac:spMkLst>
        </pc:spChg>
        <pc:spChg chg="mod">
          <ac:chgData name="TRẦN QUỲNH NHI" userId="S::at140830@actvn.edu.vn::4304b0df-1ecb-452f-8ef3-a442af5fc5a8" providerId="AD" clId="Web-{AAB3C661-8CBE-44BE-9347-1A761C5D03E7}" dt="2021-06-05T15:09:35.516" v="295" actId="14100"/>
          <ac:spMkLst>
            <pc:docMk/>
            <pc:sldMk cId="4209742441" sldId="636"/>
            <ac:spMk id="30" creationId="{00000000-0000-0000-0000-000000000000}"/>
          </ac:spMkLst>
        </pc:spChg>
        <pc:spChg chg="mod">
          <ac:chgData name="TRẦN QUỲNH NHI" userId="S::at140830@actvn.edu.vn::4304b0df-1ecb-452f-8ef3-a442af5fc5a8" providerId="AD" clId="Web-{AAB3C661-8CBE-44BE-9347-1A761C5D03E7}" dt="2021-06-05T15:07:11.436" v="270" actId="14100"/>
          <ac:spMkLst>
            <pc:docMk/>
            <pc:sldMk cId="4209742441" sldId="636"/>
            <ac:spMk id="31" creationId="{00000000-0000-0000-0000-000000000000}"/>
          </ac:spMkLst>
        </pc:spChg>
        <pc:spChg chg="mod">
          <ac:chgData name="TRẦN QUỲNH NHI" userId="S::at140830@actvn.edu.vn::4304b0df-1ecb-452f-8ef3-a442af5fc5a8" providerId="AD" clId="Web-{AAB3C661-8CBE-44BE-9347-1A761C5D03E7}" dt="2021-06-05T15:08:39.453" v="292" actId="20577"/>
          <ac:spMkLst>
            <pc:docMk/>
            <pc:sldMk cId="4209742441" sldId="636"/>
            <ac:spMk id="32" creationId="{00000000-0000-0000-0000-000000000000}"/>
          </ac:spMkLst>
        </pc:spChg>
      </pc:sldChg>
      <pc:sldChg chg="delSp modSp">
        <pc:chgData name="TRẦN QUỲNH NHI" userId="S::at140830@actvn.edu.vn::4304b0df-1ecb-452f-8ef3-a442af5fc5a8" providerId="AD" clId="Web-{AAB3C661-8CBE-44BE-9347-1A761C5D03E7}" dt="2021-06-05T15:46:37.668" v="964" actId="20577"/>
        <pc:sldMkLst>
          <pc:docMk/>
          <pc:sldMk cId="1947556806" sldId="637"/>
        </pc:sldMkLst>
        <pc:spChg chg="mod">
          <ac:chgData name="TRẦN QUỲNH NHI" userId="S::at140830@actvn.edu.vn::4304b0df-1ecb-452f-8ef3-a442af5fc5a8" providerId="AD" clId="Web-{AAB3C661-8CBE-44BE-9347-1A761C5D03E7}" dt="2021-06-05T15:46:37.668" v="964" actId="20577"/>
          <ac:spMkLst>
            <pc:docMk/>
            <pc:sldMk cId="1947556806" sldId="637"/>
            <ac:spMk id="3" creationId="{00000000-0000-0000-0000-000000000000}"/>
          </ac:spMkLst>
        </pc:spChg>
        <pc:spChg chg="mod">
          <ac:chgData name="TRẦN QUỲNH NHI" userId="S::at140830@actvn.edu.vn::4304b0df-1ecb-452f-8ef3-a442af5fc5a8" providerId="AD" clId="Web-{AAB3C661-8CBE-44BE-9347-1A761C5D03E7}" dt="2021-06-05T15:10:26.391" v="301" actId="1076"/>
          <ac:spMkLst>
            <pc:docMk/>
            <pc:sldMk cId="1947556806" sldId="637"/>
            <ac:spMk id="8" creationId="{00000000-0000-0000-0000-000000000000}"/>
          </ac:spMkLst>
        </pc:spChg>
        <pc:spChg chg="mod">
          <ac:chgData name="TRẦN QUỲNH NHI" userId="S::at140830@actvn.edu.vn::4304b0df-1ecb-452f-8ef3-a442af5fc5a8" providerId="AD" clId="Web-{AAB3C661-8CBE-44BE-9347-1A761C5D03E7}" dt="2021-06-05T14:36:06.045" v="124" actId="1076"/>
          <ac:spMkLst>
            <pc:docMk/>
            <pc:sldMk cId="1947556806" sldId="637"/>
            <ac:spMk id="22" creationId="{00000000-0000-0000-0000-000000000000}"/>
          </ac:spMkLst>
        </pc:spChg>
        <pc:spChg chg="del">
          <ac:chgData name="TRẦN QUỲNH NHI" userId="S::at140830@actvn.edu.vn::4304b0df-1ecb-452f-8ef3-a442af5fc5a8" providerId="AD" clId="Web-{AAB3C661-8CBE-44BE-9347-1A761C5D03E7}" dt="2021-06-05T14:34:01.089" v="113"/>
          <ac:spMkLst>
            <pc:docMk/>
            <pc:sldMk cId="1947556806" sldId="637"/>
            <ac:spMk id="29" creationId="{00000000-0000-0000-0000-000000000000}"/>
          </ac:spMkLst>
        </pc:spChg>
        <pc:spChg chg="del">
          <ac:chgData name="TRẦN QUỲNH NHI" userId="S::at140830@actvn.edu.vn::4304b0df-1ecb-452f-8ef3-a442af5fc5a8" providerId="AD" clId="Web-{AAB3C661-8CBE-44BE-9347-1A761C5D03E7}" dt="2021-06-05T14:34:03.448" v="114"/>
          <ac:spMkLst>
            <pc:docMk/>
            <pc:sldMk cId="1947556806" sldId="637"/>
            <ac:spMk id="33" creationId="{00000000-0000-0000-0000-000000000000}"/>
          </ac:spMkLst>
        </pc:spChg>
        <pc:cxnChg chg="del">
          <ac:chgData name="TRẦN QUỲNH NHI" userId="S::at140830@actvn.edu.vn::4304b0df-1ecb-452f-8ef3-a442af5fc5a8" providerId="AD" clId="Web-{AAB3C661-8CBE-44BE-9347-1A761C5D03E7}" dt="2021-06-05T14:34:07.573" v="115"/>
          <ac:cxnSpMkLst>
            <pc:docMk/>
            <pc:sldMk cId="1947556806" sldId="637"/>
            <ac:cxnSpMk id="5" creationId="{00000000-0000-0000-0000-000000000000}"/>
          </ac:cxnSpMkLst>
        </pc:cxnChg>
      </pc:sldChg>
      <pc:sldChg chg="addSp delSp modSp">
        <pc:chgData name="TRẦN QUỲNH NHI" userId="S::at140830@actvn.edu.vn::4304b0df-1ecb-452f-8ef3-a442af5fc5a8" providerId="AD" clId="Web-{AAB3C661-8CBE-44BE-9347-1A761C5D03E7}" dt="2021-06-05T15:46:47.543" v="966" actId="20577"/>
        <pc:sldMkLst>
          <pc:docMk/>
          <pc:sldMk cId="1717483522" sldId="638"/>
        </pc:sldMkLst>
        <pc:spChg chg="mod">
          <ac:chgData name="TRẦN QUỲNH NHI" userId="S::at140830@actvn.edu.vn::4304b0df-1ecb-452f-8ef3-a442af5fc5a8" providerId="AD" clId="Web-{AAB3C661-8CBE-44BE-9347-1A761C5D03E7}" dt="2021-06-05T15:46:47.543" v="966" actId="20577"/>
          <ac:spMkLst>
            <pc:docMk/>
            <pc:sldMk cId="1717483522" sldId="638"/>
            <ac:spMk id="3" creationId="{00000000-0000-0000-0000-000000000000}"/>
          </ac:spMkLst>
        </pc:spChg>
        <pc:spChg chg="mod">
          <ac:chgData name="TRẦN QUỲNH NHI" userId="S::at140830@actvn.edu.vn::4304b0df-1ecb-452f-8ef3-a442af5fc5a8" providerId="AD" clId="Web-{AAB3C661-8CBE-44BE-9347-1A761C5D03E7}" dt="2021-06-05T15:11:46.877" v="318" actId="14100"/>
          <ac:spMkLst>
            <pc:docMk/>
            <pc:sldMk cId="1717483522" sldId="638"/>
            <ac:spMk id="4" creationId="{00000000-0000-0000-0000-000000000000}"/>
          </ac:spMkLst>
        </pc:spChg>
        <pc:spChg chg="mod">
          <ac:chgData name="TRẦN QUỲNH NHI" userId="S::at140830@actvn.edu.vn::4304b0df-1ecb-452f-8ef3-a442af5fc5a8" providerId="AD" clId="Web-{AAB3C661-8CBE-44BE-9347-1A761C5D03E7}" dt="2021-06-05T15:11:18.704" v="312" actId="14100"/>
          <ac:spMkLst>
            <pc:docMk/>
            <pc:sldMk cId="1717483522" sldId="638"/>
            <ac:spMk id="6" creationId="{00000000-0000-0000-0000-000000000000}"/>
          </ac:spMkLst>
        </pc:spChg>
        <pc:spChg chg="add del mod">
          <ac:chgData name="TRẦN QUỲNH NHI" userId="S::at140830@actvn.edu.vn::4304b0df-1ecb-452f-8ef3-a442af5fc5a8" providerId="AD" clId="Web-{AAB3C661-8CBE-44BE-9347-1A761C5D03E7}" dt="2021-06-05T15:12:30.268" v="331" actId="1076"/>
          <ac:spMkLst>
            <pc:docMk/>
            <pc:sldMk cId="1717483522" sldId="638"/>
            <ac:spMk id="7" creationId="{00000000-0000-0000-0000-000000000000}"/>
          </ac:spMkLst>
        </pc:spChg>
        <pc:spChg chg="mod">
          <ac:chgData name="TRẦN QUỲNH NHI" userId="S::at140830@actvn.edu.vn::4304b0df-1ecb-452f-8ef3-a442af5fc5a8" providerId="AD" clId="Web-{AAB3C661-8CBE-44BE-9347-1A761C5D03E7}" dt="2021-06-05T15:12:10.658" v="326" actId="14100"/>
          <ac:spMkLst>
            <pc:docMk/>
            <pc:sldMk cId="1717483522" sldId="638"/>
            <ac:spMk id="10" creationId="{00000000-0000-0000-0000-000000000000}"/>
          </ac:spMkLst>
        </pc:spChg>
        <pc:spChg chg="mod">
          <ac:chgData name="TRẦN QUỲNH NHI" userId="S::at140830@actvn.edu.vn::4304b0df-1ecb-452f-8ef3-a442af5fc5a8" providerId="AD" clId="Web-{AAB3C661-8CBE-44BE-9347-1A761C5D03E7}" dt="2021-06-05T15:11:33.517" v="316" actId="14100"/>
          <ac:spMkLst>
            <pc:docMk/>
            <pc:sldMk cId="1717483522" sldId="638"/>
            <ac:spMk id="12" creationId="{00000000-0000-0000-0000-000000000000}"/>
          </ac:spMkLst>
        </pc:spChg>
        <pc:spChg chg="mod">
          <ac:chgData name="TRẦN QUỲNH NHI" userId="S::at140830@actvn.edu.vn::4304b0df-1ecb-452f-8ef3-a442af5fc5a8" providerId="AD" clId="Web-{AAB3C661-8CBE-44BE-9347-1A761C5D03E7}" dt="2021-06-05T15:12:52.752" v="336" actId="14100"/>
          <ac:spMkLst>
            <pc:docMk/>
            <pc:sldMk cId="1717483522" sldId="638"/>
            <ac:spMk id="13" creationId="{00000000-0000-0000-0000-000000000000}"/>
          </ac:spMkLst>
        </pc:spChg>
        <pc:spChg chg="mod">
          <ac:chgData name="TRẦN QUỲNH NHI" userId="S::at140830@actvn.edu.vn::4304b0df-1ecb-452f-8ef3-a442af5fc5a8" providerId="AD" clId="Web-{AAB3C661-8CBE-44BE-9347-1A761C5D03E7}" dt="2021-06-05T15:14:02.831" v="351" actId="1076"/>
          <ac:spMkLst>
            <pc:docMk/>
            <pc:sldMk cId="1717483522" sldId="638"/>
            <ac:spMk id="14" creationId="{00000000-0000-0000-0000-000000000000}"/>
          </ac:spMkLst>
        </pc:spChg>
        <pc:spChg chg="mod">
          <ac:chgData name="TRẦN QUỲNH NHI" userId="S::at140830@actvn.edu.vn::4304b0df-1ecb-452f-8ef3-a442af5fc5a8" providerId="AD" clId="Web-{AAB3C661-8CBE-44BE-9347-1A761C5D03E7}" dt="2021-06-05T15:14:22.113" v="356" actId="14100"/>
          <ac:spMkLst>
            <pc:docMk/>
            <pc:sldMk cId="1717483522" sldId="638"/>
            <ac:spMk id="15" creationId="{00000000-0000-0000-0000-000000000000}"/>
          </ac:spMkLst>
        </pc:spChg>
        <pc:spChg chg="mod">
          <ac:chgData name="TRẦN QUỲNH NHI" userId="S::at140830@actvn.edu.vn::4304b0df-1ecb-452f-8ef3-a442af5fc5a8" providerId="AD" clId="Web-{AAB3C661-8CBE-44BE-9347-1A761C5D03E7}" dt="2021-06-05T15:14:31.051" v="357" actId="1076"/>
          <ac:spMkLst>
            <pc:docMk/>
            <pc:sldMk cId="1717483522" sldId="638"/>
            <ac:spMk id="16" creationId="{00000000-0000-0000-0000-000000000000}"/>
          </ac:spMkLst>
        </pc:spChg>
        <pc:spChg chg="mod">
          <ac:chgData name="TRẦN QUỲNH NHI" userId="S::at140830@actvn.edu.vn::4304b0df-1ecb-452f-8ef3-a442af5fc5a8" providerId="AD" clId="Web-{AAB3C661-8CBE-44BE-9347-1A761C5D03E7}" dt="2021-06-05T15:12:38.221" v="334" actId="14100"/>
          <ac:spMkLst>
            <pc:docMk/>
            <pc:sldMk cId="1717483522" sldId="638"/>
            <ac:spMk id="18" creationId="{00000000-0000-0000-0000-000000000000}"/>
          </ac:spMkLst>
        </pc:spChg>
        <pc:spChg chg="mod">
          <ac:chgData name="TRẦN QUỲNH NHI" userId="S::at140830@actvn.edu.vn::4304b0df-1ecb-452f-8ef3-a442af5fc5a8" providerId="AD" clId="Web-{AAB3C661-8CBE-44BE-9347-1A761C5D03E7}" dt="2021-06-05T15:13:19.315" v="339" actId="14100"/>
          <ac:spMkLst>
            <pc:docMk/>
            <pc:sldMk cId="1717483522" sldId="638"/>
            <ac:spMk id="19" creationId="{00000000-0000-0000-0000-000000000000}"/>
          </ac:spMkLst>
        </pc:spChg>
        <pc:spChg chg="mod">
          <ac:chgData name="TRẦN QUỲNH NHI" userId="S::at140830@actvn.edu.vn::4304b0df-1ecb-452f-8ef3-a442af5fc5a8" providerId="AD" clId="Web-{AAB3C661-8CBE-44BE-9347-1A761C5D03E7}" dt="2021-06-05T15:14:39.254" v="358" actId="14100"/>
          <ac:spMkLst>
            <pc:docMk/>
            <pc:sldMk cId="1717483522" sldId="638"/>
            <ac:spMk id="20" creationId="{00000000-0000-0000-0000-000000000000}"/>
          </ac:spMkLst>
        </pc:spChg>
      </pc:sldChg>
      <pc:sldChg chg="modSp">
        <pc:chgData name="TRẦN QUỲNH NHI" userId="S::at140830@actvn.edu.vn::4304b0df-1ecb-452f-8ef3-a442af5fc5a8" providerId="AD" clId="Web-{AAB3C661-8CBE-44BE-9347-1A761C5D03E7}" dt="2021-06-05T15:46:51.871" v="967" actId="20577"/>
        <pc:sldMkLst>
          <pc:docMk/>
          <pc:sldMk cId="287111202" sldId="639"/>
        </pc:sldMkLst>
        <pc:spChg chg="mod">
          <ac:chgData name="TRẦN QUỲNH NHI" userId="S::at140830@actvn.edu.vn::4304b0df-1ecb-452f-8ef3-a442af5fc5a8" providerId="AD" clId="Web-{AAB3C661-8CBE-44BE-9347-1A761C5D03E7}" dt="2021-06-05T15:46:51.871" v="967" actId="20577"/>
          <ac:spMkLst>
            <pc:docMk/>
            <pc:sldMk cId="287111202" sldId="639"/>
            <ac:spMk id="3" creationId="{00000000-0000-0000-0000-000000000000}"/>
          </ac:spMkLst>
        </pc:spChg>
        <pc:spChg chg="mod">
          <ac:chgData name="TRẦN QUỲNH NHI" userId="S::at140830@actvn.edu.vn::4304b0df-1ecb-452f-8ef3-a442af5fc5a8" providerId="AD" clId="Web-{AAB3C661-8CBE-44BE-9347-1A761C5D03E7}" dt="2021-06-05T15:15:03.676" v="371" actId="14100"/>
          <ac:spMkLst>
            <pc:docMk/>
            <pc:sldMk cId="287111202" sldId="639"/>
            <ac:spMk id="13" creationId="{00000000-0000-0000-0000-000000000000}"/>
          </ac:spMkLst>
        </pc:spChg>
        <pc:spChg chg="mod">
          <ac:chgData name="TRẦN QUỲNH NHI" userId="S::at140830@actvn.edu.vn::4304b0df-1ecb-452f-8ef3-a442af5fc5a8" providerId="AD" clId="Web-{AAB3C661-8CBE-44BE-9347-1A761C5D03E7}" dt="2021-06-05T15:16:10.505" v="391" actId="14100"/>
          <ac:spMkLst>
            <pc:docMk/>
            <pc:sldMk cId="287111202" sldId="639"/>
            <ac:spMk id="14" creationId="{00000000-0000-0000-0000-000000000000}"/>
          </ac:spMkLst>
        </pc:spChg>
        <pc:spChg chg="mod">
          <ac:chgData name="TRẦN QUỲNH NHI" userId="S::at140830@actvn.edu.vn::4304b0df-1ecb-452f-8ef3-a442af5fc5a8" providerId="AD" clId="Web-{AAB3C661-8CBE-44BE-9347-1A761C5D03E7}" dt="2021-06-05T15:16:19.130" v="392" actId="14100"/>
          <ac:spMkLst>
            <pc:docMk/>
            <pc:sldMk cId="287111202" sldId="639"/>
            <ac:spMk id="15" creationId="{00000000-0000-0000-0000-000000000000}"/>
          </ac:spMkLst>
        </pc:spChg>
        <pc:spChg chg="mod">
          <ac:chgData name="TRẦN QUỲNH NHI" userId="S::at140830@actvn.edu.vn::4304b0df-1ecb-452f-8ef3-a442af5fc5a8" providerId="AD" clId="Web-{AAB3C661-8CBE-44BE-9347-1A761C5D03E7}" dt="2021-06-05T15:15:57.677" v="385" actId="1076"/>
          <ac:spMkLst>
            <pc:docMk/>
            <pc:sldMk cId="287111202" sldId="639"/>
            <ac:spMk id="16" creationId="{00000000-0000-0000-0000-000000000000}"/>
          </ac:spMkLst>
        </pc:spChg>
        <pc:spChg chg="mod">
          <ac:chgData name="TRẦN QUỲNH NHI" userId="S::at140830@actvn.edu.vn::4304b0df-1ecb-452f-8ef3-a442af5fc5a8" providerId="AD" clId="Web-{AAB3C661-8CBE-44BE-9347-1A761C5D03E7}" dt="2021-06-05T15:15:11.348" v="378" actId="1076"/>
          <ac:spMkLst>
            <pc:docMk/>
            <pc:sldMk cId="287111202" sldId="639"/>
            <ac:spMk id="19" creationId="{00000000-0000-0000-0000-000000000000}"/>
          </ac:spMkLst>
        </pc:spChg>
        <pc:spChg chg="mod">
          <ac:chgData name="TRẦN QUỲNH NHI" userId="S::at140830@actvn.edu.vn::4304b0df-1ecb-452f-8ef3-a442af5fc5a8" providerId="AD" clId="Web-{AAB3C661-8CBE-44BE-9347-1A761C5D03E7}" dt="2021-06-05T15:15:08.176" v="377" actId="1076"/>
          <ac:spMkLst>
            <pc:docMk/>
            <pc:sldMk cId="287111202" sldId="639"/>
            <ac:spMk id="20" creationId="{00000000-0000-0000-0000-000000000000}"/>
          </ac:spMkLst>
        </pc:spChg>
      </pc:sldChg>
      <pc:sldChg chg="modSp">
        <pc:chgData name="TRẦN QUỲNH NHI" userId="S::at140830@actvn.edu.vn::4304b0df-1ecb-452f-8ef3-a442af5fc5a8" providerId="AD" clId="Web-{AAB3C661-8CBE-44BE-9347-1A761C5D03E7}" dt="2021-06-05T15:46:57.153" v="968" actId="20577"/>
        <pc:sldMkLst>
          <pc:docMk/>
          <pc:sldMk cId="1989874369" sldId="640"/>
        </pc:sldMkLst>
        <pc:spChg chg="mod">
          <ac:chgData name="TRẦN QUỲNH NHI" userId="S::at140830@actvn.edu.vn::4304b0df-1ecb-452f-8ef3-a442af5fc5a8" providerId="AD" clId="Web-{AAB3C661-8CBE-44BE-9347-1A761C5D03E7}" dt="2021-06-05T15:46:57.153" v="968" actId="20577"/>
          <ac:spMkLst>
            <pc:docMk/>
            <pc:sldMk cId="1989874369" sldId="640"/>
            <ac:spMk id="3" creationId="{00000000-0000-0000-0000-000000000000}"/>
          </ac:spMkLst>
        </pc:spChg>
        <pc:spChg chg="mod">
          <ac:chgData name="TRẦN QUỲNH NHI" userId="S::at140830@actvn.edu.vn::4304b0df-1ecb-452f-8ef3-a442af5fc5a8" providerId="AD" clId="Web-{AAB3C661-8CBE-44BE-9347-1A761C5D03E7}" dt="2021-06-05T15:18:50.648" v="451" actId="1076"/>
          <ac:spMkLst>
            <pc:docMk/>
            <pc:sldMk cId="1989874369" sldId="640"/>
            <ac:spMk id="4" creationId="{00000000-0000-0000-0000-000000000000}"/>
          </ac:spMkLst>
        </pc:spChg>
        <pc:spChg chg="mod">
          <ac:chgData name="TRẦN QUỲNH NHI" userId="S::at140830@actvn.edu.vn::4304b0df-1ecb-452f-8ef3-a442af5fc5a8" providerId="AD" clId="Web-{AAB3C661-8CBE-44BE-9347-1A761C5D03E7}" dt="2021-06-05T15:19:34.304" v="459" actId="1076"/>
          <ac:spMkLst>
            <pc:docMk/>
            <pc:sldMk cId="1989874369" sldId="640"/>
            <ac:spMk id="5" creationId="{00000000-0000-0000-0000-000000000000}"/>
          </ac:spMkLst>
        </pc:spChg>
        <pc:spChg chg="mod">
          <ac:chgData name="TRẦN QUỲNH NHI" userId="S::at140830@actvn.edu.vn::4304b0df-1ecb-452f-8ef3-a442af5fc5a8" providerId="AD" clId="Web-{AAB3C661-8CBE-44BE-9347-1A761C5D03E7}" dt="2021-06-05T15:16:48.459" v="406" actId="14100"/>
          <ac:spMkLst>
            <pc:docMk/>
            <pc:sldMk cId="1989874369" sldId="640"/>
            <ac:spMk id="7" creationId="{00000000-0000-0000-0000-000000000000}"/>
          </ac:spMkLst>
        </pc:spChg>
        <pc:spChg chg="mod">
          <ac:chgData name="TRẦN QUỲNH NHI" userId="S::at140830@actvn.edu.vn::4304b0df-1ecb-452f-8ef3-a442af5fc5a8" providerId="AD" clId="Web-{AAB3C661-8CBE-44BE-9347-1A761C5D03E7}" dt="2021-06-05T15:17:30.490" v="432" actId="1076"/>
          <ac:spMkLst>
            <pc:docMk/>
            <pc:sldMk cId="1989874369" sldId="640"/>
            <ac:spMk id="8" creationId="{00000000-0000-0000-0000-000000000000}"/>
          </ac:spMkLst>
        </pc:spChg>
        <pc:spChg chg="mod">
          <ac:chgData name="TRẦN QUỲNH NHI" userId="S::at140830@actvn.edu.vn::4304b0df-1ecb-452f-8ef3-a442af5fc5a8" providerId="AD" clId="Web-{AAB3C661-8CBE-44BE-9347-1A761C5D03E7}" dt="2021-06-05T15:19:39.758" v="460" actId="1076"/>
          <ac:spMkLst>
            <pc:docMk/>
            <pc:sldMk cId="1989874369" sldId="640"/>
            <ac:spMk id="17" creationId="{00000000-0000-0000-0000-000000000000}"/>
          </ac:spMkLst>
        </pc:spChg>
        <pc:spChg chg="mod">
          <ac:chgData name="TRẦN QUỲNH NHI" userId="S::at140830@actvn.edu.vn::4304b0df-1ecb-452f-8ef3-a442af5fc5a8" providerId="AD" clId="Web-{AAB3C661-8CBE-44BE-9347-1A761C5D03E7}" dt="2021-06-05T15:19:21.554" v="456" actId="14100"/>
          <ac:spMkLst>
            <pc:docMk/>
            <pc:sldMk cId="1989874369" sldId="640"/>
            <ac:spMk id="18" creationId="{00000000-0000-0000-0000-000000000000}"/>
          </ac:spMkLst>
        </pc:spChg>
        <pc:spChg chg="mod">
          <ac:chgData name="TRẦN QUỲNH NHI" userId="S::at140830@actvn.edu.vn::4304b0df-1ecb-452f-8ef3-a442af5fc5a8" providerId="AD" clId="Web-{AAB3C661-8CBE-44BE-9347-1A761C5D03E7}" dt="2021-06-05T15:19:21.648" v="457" actId="14100"/>
          <ac:spMkLst>
            <pc:docMk/>
            <pc:sldMk cId="1989874369" sldId="640"/>
            <ac:spMk id="21" creationId="{00000000-0000-0000-0000-000000000000}"/>
          </ac:spMkLst>
        </pc:spChg>
        <pc:spChg chg="mod">
          <ac:chgData name="TRẦN QUỲNH NHI" userId="S::at140830@actvn.edu.vn::4304b0df-1ecb-452f-8ef3-a442af5fc5a8" providerId="AD" clId="Web-{AAB3C661-8CBE-44BE-9347-1A761C5D03E7}" dt="2021-06-05T15:18:38.663" v="448" actId="1076"/>
          <ac:spMkLst>
            <pc:docMk/>
            <pc:sldMk cId="1989874369" sldId="640"/>
            <ac:spMk id="22" creationId="{00000000-0000-0000-0000-000000000000}"/>
          </ac:spMkLst>
        </pc:spChg>
        <pc:spChg chg="mod">
          <ac:chgData name="TRẦN QUỲNH NHI" userId="S::at140830@actvn.edu.vn::4304b0df-1ecb-452f-8ef3-a442af5fc5a8" providerId="AD" clId="Web-{AAB3C661-8CBE-44BE-9347-1A761C5D03E7}" dt="2021-06-05T15:19:24.820" v="458" actId="1076"/>
          <ac:spMkLst>
            <pc:docMk/>
            <pc:sldMk cId="1989874369" sldId="640"/>
            <ac:spMk id="23" creationId="{00000000-0000-0000-0000-000000000000}"/>
          </ac:spMkLst>
        </pc:spChg>
        <pc:spChg chg="mod">
          <ac:chgData name="TRẦN QUỲNH NHI" userId="S::at140830@actvn.edu.vn::4304b0df-1ecb-452f-8ef3-a442af5fc5a8" providerId="AD" clId="Web-{AAB3C661-8CBE-44BE-9347-1A761C5D03E7}" dt="2021-06-05T15:18:15.616" v="443" actId="14100"/>
          <ac:spMkLst>
            <pc:docMk/>
            <pc:sldMk cId="1989874369" sldId="640"/>
            <ac:spMk id="24" creationId="{00000000-0000-0000-0000-000000000000}"/>
          </ac:spMkLst>
        </pc:spChg>
        <pc:spChg chg="mod">
          <ac:chgData name="TRẦN QUỲNH NHI" userId="S::at140830@actvn.edu.vn::4304b0df-1ecb-452f-8ef3-a442af5fc5a8" providerId="AD" clId="Web-{AAB3C661-8CBE-44BE-9347-1A761C5D03E7}" dt="2021-06-05T15:18:44.772" v="450" actId="14100"/>
          <ac:spMkLst>
            <pc:docMk/>
            <pc:sldMk cId="1989874369" sldId="640"/>
            <ac:spMk id="25" creationId="{00000000-0000-0000-0000-000000000000}"/>
          </ac:spMkLst>
        </pc:spChg>
        <pc:spChg chg="mod">
          <ac:chgData name="TRẦN QUỲNH NHI" userId="S::at140830@actvn.edu.vn::4304b0df-1ecb-452f-8ef3-a442af5fc5a8" providerId="AD" clId="Web-{AAB3C661-8CBE-44BE-9347-1A761C5D03E7}" dt="2021-06-05T15:17:43.912" v="436" actId="1076"/>
          <ac:spMkLst>
            <pc:docMk/>
            <pc:sldMk cId="1989874369" sldId="640"/>
            <ac:spMk id="26" creationId="{00000000-0000-0000-0000-000000000000}"/>
          </ac:spMkLst>
        </pc:spChg>
        <pc:spChg chg="mod">
          <ac:chgData name="TRẦN QUỲNH NHI" userId="S::at140830@actvn.edu.vn::4304b0df-1ecb-452f-8ef3-a442af5fc5a8" providerId="AD" clId="Web-{AAB3C661-8CBE-44BE-9347-1A761C5D03E7}" dt="2021-06-05T15:18:28.413" v="445" actId="14100"/>
          <ac:spMkLst>
            <pc:docMk/>
            <pc:sldMk cId="1989874369" sldId="640"/>
            <ac:spMk id="27" creationId="{00000000-0000-0000-0000-000000000000}"/>
          </ac:spMkLst>
        </pc:spChg>
      </pc:sldChg>
      <pc:sldChg chg="modSp">
        <pc:chgData name="TRẦN QUỲNH NHI" userId="S::at140830@actvn.edu.vn::4304b0df-1ecb-452f-8ef3-a442af5fc5a8" providerId="AD" clId="Web-{AAB3C661-8CBE-44BE-9347-1A761C5D03E7}" dt="2021-06-05T15:47:01.840" v="969" actId="20577"/>
        <pc:sldMkLst>
          <pc:docMk/>
          <pc:sldMk cId="2027517008" sldId="641"/>
        </pc:sldMkLst>
        <pc:spChg chg="mod">
          <ac:chgData name="TRẦN QUỲNH NHI" userId="S::at140830@actvn.edu.vn::4304b0df-1ecb-452f-8ef3-a442af5fc5a8" providerId="AD" clId="Web-{AAB3C661-8CBE-44BE-9347-1A761C5D03E7}" dt="2021-06-05T15:47:01.840" v="969" actId="20577"/>
          <ac:spMkLst>
            <pc:docMk/>
            <pc:sldMk cId="2027517008" sldId="641"/>
            <ac:spMk id="3" creationId="{00000000-0000-0000-0000-000000000000}"/>
          </ac:spMkLst>
        </pc:spChg>
        <pc:spChg chg="mod">
          <ac:chgData name="TRẦN QUỲNH NHI" userId="S::at140830@actvn.edu.vn::4304b0df-1ecb-452f-8ef3-a442af5fc5a8" providerId="AD" clId="Web-{AAB3C661-8CBE-44BE-9347-1A761C5D03E7}" dt="2021-06-05T15:21:31.587" v="481" actId="1076"/>
          <ac:spMkLst>
            <pc:docMk/>
            <pc:sldMk cId="2027517008" sldId="641"/>
            <ac:spMk id="4" creationId="{00000000-0000-0000-0000-000000000000}"/>
          </ac:spMkLst>
        </pc:spChg>
        <pc:spChg chg="mod">
          <ac:chgData name="TRẦN QUỲNH NHI" userId="S::at140830@actvn.edu.vn::4304b0df-1ecb-452f-8ef3-a442af5fc5a8" providerId="AD" clId="Web-{AAB3C661-8CBE-44BE-9347-1A761C5D03E7}" dt="2021-06-05T15:21:55.853" v="484" actId="14100"/>
          <ac:spMkLst>
            <pc:docMk/>
            <pc:sldMk cId="2027517008" sldId="641"/>
            <ac:spMk id="6" creationId="{00000000-0000-0000-0000-000000000000}"/>
          </ac:spMkLst>
        </pc:spChg>
        <pc:spChg chg="mod">
          <ac:chgData name="TRẦN QUỲNH NHI" userId="S::at140830@actvn.edu.vn::4304b0df-1ecb-452f-8ef3-a442af5fc5a8" providerId="AD" clId="Web-{AAB3C661-8CBE-44BE-9347-1A761C5D03E7}" dt="2021-06-05T15:21:31.618" v="482" actId="1076"/>
          <ac:spMkLst>
            <pc:docMk/>
            <pc:sldMk cId="2027517008" sldId="641"/>
            <ac:spMk id="12" creationId="{00000000-0000-0000-0000-000000000000}"/>
          </ac:spMkLst>
        </pc:spChg>
        <pc:spChg chg="mod">
          <ac:chgData name="TRẦN QUỲNH NHI" userId="S::at140830@actvn.edu.vn::4304b0df-1ecb-452f-8ef3-a442af5fc5a8" providerId="AD" clId="Web-{AAB3C661-8CBE-44BE-9347-1A761C5D03E7}" dt="2021-06-05T15:21:25.759" v="480" actId="14100"/>
          <ac:spMkLst>
            <pc:docMk/>
            <pc:sldMk cId="2027517008" sldId="641"/>
            <ac:spMk id="17" creationId="{00000000-0000-0000-0000-000000000000}"/>
          </ac:spMkLst>
        </pc:spChg>
        <pc:spChg chg="mod">
          <ac:chgData name="TRẦN QUỲNH NHI" userId="S::at140830@actvn.edu.vn::4304b0df-1ecb-452f-8ef3-a442af5fc5a8" providerId="AD" clId="Web-{AAB3C661-8CBE-44BE-9347-1A761C5D03E7}" dt="2021-06-05T15:23:49.073" v="511" actId="1076"/>
          <ac:spMkLst>
            <pc:docMk/>
            <pc:sldMk cId="2027517008" sldId="641"/>
            <ac:spMk id="18" creationId="{00000000-0000-0000-0000-000000000000}"/>
          </ac:spMkLst>
        </pc:spChg>
        <pc:spChg chg="mod">
          <ac:chgData name="TRẦN QUỲNH NHI" userId="S::at140830@actvn.edu.vn::4304b0df-1ecb-452f-8ef3-a442af5fc5a8" providerId="AD" clId="Web-{AAB3C661-8CBE-44BE-9347-1A761C5D03E7}" dt="2021-06-05T15:23:49.104" v="512" actId="1076"/>
          <ac:spMkLst>
            <pc:docMk/>
            <pc:sldMk cId="2027517008" sldId="641"/>
            <ac:spMk id="21" creationId="{00000000-0000-0000-0000-000000000000}"/>
          </ac:spMkLst>
        </pc:spChg>
        <pc:spChg chg="mod">
          <ac:chgData name="TRẦN QUỲNH NHI" userId="S::at140830@actvn.edu.vn::4304b0df-1ecb-452f-8ef3-a442af5fc5a8" providerId="AD" clId="Web-{AAB3C661-8CBE-44BE-9347-1A761C5D03E7}" dt="2021-06-05T15:22:10.275" v="487" actId="14100"/>
          <ac:spMkLst>
            <pc:docMk/>
            <pc:sldMk cId="2027517008" sldId="641"/>
            <ac:spMk id="22" creationId="{00000000-0000-0000-0000-000000000000}"/>
          </ac:spMkLst>
        </pc:spChg>
        <pc:spChg chg="mod">
          <ac:chgData name="TRẦN QUỲNH NHI" userId="S::at140830@actvn.edu.vn::4304b0df-1ecb-452f-8ef3-a442af5fc5a8" providerId="AD" clId="Web-{AAB3C661-8CBE-44BE-9347-1A761C5D03E7}" dt="2021-06-05T15:22:40.947" v="495" actId="20577"/>
          <ac:spMkLst>
            <pc:docMk/>
            <pc:sldMk cId="2027517008" sldId="641"/>
            <ac:spMk id="23" creationId="{00000000-0000-0000-0000-000000000000}"/>
          </ac:spMkLst>
        </pc:spChg>
        <pc:spChg chg="mod">
          <ac:chgData name="TRẦN QUỲNH NHI" userId="S::at140830@actvn.edu.vn::4304b0df-1ecb-452f-8ef3-a442af5fc5a8" providerId="AD" clId="Web-{AAB3C661-8CBE-44BE-9347-1A761C5D03E7}" dt="2021-06-05T15:23:42.464" v="509" actId="1076"/>
          <ac:spMkLst>
            <pc:docMk/>
            <pc:sldMk cId="2027517008" sldId="641"/>
            <ac:spMk id="24" creationId="{00000000-0000-0000-0000-000000000000}"/>
          </ac:spMkLst>
        </pc:spChg>
        <pc:spChg chg="mod">
          <ac:chgData name="TRẦN QUỲNH NHI" userId="S::at140830@actvn.edu.vn::4304b0df-1ecb-452f-8ef3-a442af5fc5a8" providerId="AD" clId="Web-{AAB3C661-8CBE-44BE-9347-1A761C5D03E7}" dt="2021-06-05T15:23:42.495" v="510" actId="1076"/>
          <ac:spMkLst>
            <pc:docMk/>
            <pc:sldMk cId="2027517008" sldId="641"/>
            <ac:spMk id="25" creationId="{00000000-0000-0000-0000-000000000000}"/>
          </ac:spMkLst>
        </pc:spChg>
        <pc:spChg chg="mod">
          <ac:chgData name="TRẦN QUỲNH NHI" userId="S::at140830@actvn.edu.vn::4304b0df-1ecb-452f-8ef3-a442af5fc5a8" providerId="AD" clId="Web-{AAB3C661-8CBE-44BE-9347-1A761C5D03E7}" dt="2021-06-05T15:23:33.448" v="508" actId="14100"/>
          <ac:spMkLst>
            <pc:docMk/>
            <pc:sldMk cId="2027517008" sldId="641"/>
            <ac:spMk id="26" creationId="{00000000-0000-0000-0000-000000000000}"/>
          </ac:spMkLst>
        </pc:spChg>
        <pc:spChg chg="mod">
          <ac:chgData name="TRẦN QUỲNH NHI" userId="S::at140830@actvn.edu.vn::4304b0df-1ecb-452f-8ef3-a442af5fc5a8" providerId="AD" clId="Web-{AAB3C661-8CBE-44BE-9347-1A761C5D03E7}" dt="2021-06-05T15:23:55.323" v="513" actId="1076"/>
          <ac:spMkLst>
            <pc:docMk/>
            <pc:sldMk cId="2027517008" sldId="641"/>
            <ac:spMk id="27" creationId="{00000000-0000-0000-0000-000000000000}"/>
          </ac:spMkLst>
        </pc:spChg>
      </pc:sldChg>
      <pc:sldChg chg="modSp">
        <pc:chgData name="TRẦN QUỲNH NHI" userId="S::at140830@actvn.edu.vn::4304b0df-1ecb-452f-8ef3-a442af5fc5a8" providerId="AD" clId="Web-{AAB3C661-8CBE-44BE-9347-1A761C5D03E7}" dt="2021-06-05T15:47:13.590" v="970" actId="20577"/>
        <pc:sldMkLst>
          <pc:docMk/>
          <pc:sldMk cId="1124906605" sldId="642"/>
        </pc:sldMkLst>
        <pc:spChg chg="mod">
          <ac:chgData name="TRẦN QUỲNH NHI" userId="S::at140830@actvn.edu.vn::4304b0df-1ecb-452f-8ef3-a442af5fc5a8" providerId="AD" clId="Web-{AAB3C661-8CBE-44BE-9347-1A761C5D03E7}" dt="2021-06-05T15:47:13.590" v="970" actId="20577"/>
          <ac:spMkLst>
            <pc:docMk/>
            <pc:sldMk cId="1124906605" sldId="642"/>
            <ac:spMk id="3" creationId="{00000000-0000-0000-0000-000000000000}"/>
          </ac:spMkLst>
        </pc:spChg>
      </pc:sldChg>
      <pc:sldChg chg="modSp">
        <pc:chgData name="TRẦN QUỲNH NHI" userId="S::at140830@actvn.edu.vn::4304b0df-1ecb-452f-8ef3-a442af5fc5a8" providerId="AD" clId="Web-{AAB3C661-8CBE-44BE-9347-1A761C5D03E7}" dt="2021-06-05T15:42:24.431" v="863" actId="20577"/>
        <pc:sldMkLst>
          <pc:docMk/>
          <pc:sldMk cId="4015560903" sldId="644"/>
        </pc:sldMkLst>
        <pc:spChg chg="mod">
          <ac:chgData name="TRẦN QUỲNH NHI" userId="S::at140830@actvn.edu.vn::4304b0df-1ecb-452f-8ef3-a442af5fc5a8" providerId="AD" clId="Web-{AAB3C661-8CBE-44BE-9347-1A761C5D03E7}" dt="2021-06-05T15:42:24.431" v="863" actId="20577"/>
          <ac:spMkLst>
            <pc:docMk/>
            <pc:sldMk cId="4015560903" sldId="644"/>
            <ac:spMk id="3" creationId="{00000000-0000-0000-0000-000000000000}"/>
          </ac:spMkLst>
        </pc:spChg>
        <pc:spChg chg="mod">
          <ac:chgData name="TRẦN QUỲNH NHI" userId="S::at140830@actvn.edu.vn::4304b0df-1ecb-452f-8ef3-a442af5fc5a8" providerId="AD" clId="Web-{AAB3C661-8CBE-44BE-9347-1A761C5D03E7}" dt="2021-06-05T15:24:22.870" v="516" actId="20577"/>
          <ac:spMkLst>
            <pc:docMk/>
            <pc:sldMk cId="4015560903" sldId="644"/>
            <ac:spMk id="46" creationId="{00000000-0000-0000-0000-000000000000}"/>
          </ac:spMkLst>
        </pc:spChg>
      </pc:sldChg>
      <pc:sldChg chg="modSp">
        <pc:chgData name="TRẦN QUỲNH NHI" userId="S::at140830@actvn.edu.vn::4304b0df-1ecb-452f-8ef3-a442af5fc5a8" providerId="AD" clId="Web-{AAB3C661-8CBE-44BE-9347-1A761C5D03E7}" dt="2021-06-05T15:42:34.587" v="864" actId="20577"/>
        <pc:sldMkLst>
          <pc:docMk/>
          <pc:sldMk cId="2186425332" sldId="645"/>
        </pc:sldMkLst>
        <pc:spChg chg="mod">
          <ac:chgData name="TRẦN QUỲNH NHI" userId="S::at140830@actvn.edu.vn::4304b0df-1ecb-452f-8ef3-a442af5fc5a8" providerId="AD" clId="Web-{AAB3C661-8CBE-44BE-9347-1A761C5D03E7}" dt="2021-06-05T15:42:34.587" v="864" actId="20577"/>
          <ac:spMkLst>
            <pc:docMk/>
            <pc:sldMk cId="2186425332" sldId="645"/>
            <ac:spMk id="3" creationId="{00000000-0000-0000-0000-000000000000}"/>
          </ac:spMkLst>
        </pc:spChg>
        <pc:spChg chg="mod">
          <ac:chgData name="TRẦN QUỲNH NHI" userId="S::at140830@actvn.edu.vn::4304b0df-1ecb-452f-8ef3-a442af5fc5a8" providerId="AD" clId="Web-{AAB3C661-8CBE-44BE-9347-1A761C5D03E7}" dt="2021-06-05T15:24:35.496" v="519" actId="20577"/>
          <ac:spMkLst>
            <pc:docMk/>
            <pc:sldMk cId="2186425332" sldId="645"/>
            <ac:spMk id="46" creationId="{00000000-0000-0000-0000-000000000000}"/>
          </ac:spMkLst>
        </pc:spChg>
      </pc:sldChg>
      <pc:sldChg chg="modSp">
        <pc:chgData name="TRẦN QUỲNH NHI" userId="S::at140830@actvn.edu.vn::4304b0df-1ecb-452f-8ef3-a442af5fc5a8" providerId="AD" clId="Web-{AAB3C661-8CBE-44BE-9347-1A761C5D03E7}" dt="2021-06-05T15:42:40.493" v="865" actId="20577"/>
        <pc:sldMkLst>
          <pc:docMk/>
          <pc:sldMk cId="1390904168" sldId="646"/>
        </pc:sldMkLst>
        <pc:spChg chg="mod">
          <ac:chgData name="TRẦN QUỲNH NHI" userId="S::at140830@actvn.edu.vn::4304b0df-1ecb-452f-8ef3-a442af5fc5a8" providerId="AD" clId="Web-{AAB3C661-8CBE-44BE-9347-1A761C5D03E7}" dt="2021-06-05T15:42:40.493" v="865" actId="20577"/>
          <ac:spMkLst>
            <pc:docMk/>
            <pc:sldMk cId="1390904168" sldId="646"/>
            <ac:spMk id="3" creationId="{00000000-0000-0000-0000-000000000000}"/>
          </ac:spMkLst>
        </pc:spChg>
        <pc:spChg chg="mod">
          <ac:chgData name="TRẦN QUỲNH NHI" userId="S::at140830@actvn.edu.vn::4304b0df-1ecb-452f-8ef3-a442af5fc5a8" providerId="AD" clId="Web-{AAB3C661-8CBE-44BE-9347-1A761C5D03E7}" dt="2021-06-05T15:24:51.074" v="523" actId="14100"/>
          <ac:spMkLst>
            <pc:docMk/>
            <pc:sldMk cId="1390904168" sldId="646"/>
            <ac:spMk id="6" creationId="{00000000-0000-0000-0000-000000000000}"/>
          </ac:spMkLst>
        </pc:spChg>
        <pc:spChg chg="mod">
          <ac:chgData name="TRẦN QUỲNH NHI" userId="S::at140830@actvn.edu.vn::4304b0df-1ecb-452f-8ef3-a442af5fc5a8" providerId="AD" clId="Web-{AAB3C661-8CBE-44BE-9347-1A761C5D03E7}" dt="2021-06-05T15:24:46.668" v="522" actId="1076"/>
          <ac:spMkLst>
            <pc:docMk/>
            <pc:sldMk cId="1390904168" sldId="646"/>
            <ac:spMk id="46" creationId="{00000000-0000-0000-0000-000000000000}"/>
          </ac:spMkLst>
        </pc:spChg>
      </pc:sldChg>
      <pc:sldChg chg="modSp">
        <pc:chgData name="TRẦN QUỲNH NHI" userId="S::at140830@actvn.edu.vn::4304b0df-1ecb-452f-8ef3-a442af5fc5a8" providerId="AD" clId="Web-{AAB3C661-8CBE-44BE-9347-1A761C5D03E7}" dt="2021-06-05T15:42:49.134" v="867" actId="20577"/>
        <pc:sldMkLst>
          <pc:docMk/>
          <pc:sldMk cId="1468803506" sldId="647"/>
        </pc:sldMkLst>
        <pc:spChg chg="mod">
          <ac:chgData name="TRẦN QUỲNH NHI" userId="S::at140830@actvn.edu.vn::4304b0df-1ecb-452f-8ef3-a442af5fc5a8" providerId="AD" clId="Web-{AAB3C661-8CBE-44BE-9347-1A761C5D03E7}" dt="2021-06-05T15:42:49.134" v="867" actId="20577"/>
          <ac:spMkLst>
            <pc:docMk/>
            <pc:sldMk cId="1468803506" sldId="647"/>
            <ac:spMk id="3" creationId="{00000000-0000-0000-0000-000000000000}"/>
          </ac:spMkLst>
        </pc:spChg>
      </pc:sldChg>
      <pc:sldChg chg="modSp">
        <pc:chgData name="TRẦN QUỲNH NHI" userId="S::at140830@actvn.edu.vn::4304b0df-1ecb-452f-8ef3-a442af5fc5a8" providerId="AD" clId="Web-{AAB3C661-8CBE-44BE-9347-1A761C5D03E7}" dt="2021-06-05T15:43:06.322" v="885" actId="20577"/>
        <pc:sldMkLst>
          <pc:docMk/>
          <pc:sldMk cId="73723444" sldId="648"/>
        </pc:sldMkLst>
        <pc:spChg chg="mod">
          <ac:chgData name="TRẦN QUỲNH NHI" userId="S::at140830@actvn.edu.vn::4304b0df-1ecb-452f-8ef3-a442af5fc5a8" providerId="AD" clId="Web-{AAB3C661-8CBE-44BE-9347-1A761C5D03E7}" dt="2021-06-05T15:43:06.322" v="885" actId="20577"/>
          <ac:spMkLst>
            <pc:docMk/>
            <pc:sldMk cId="73723444" sldId="648"/>
            <ac:spMk id="3" creationId="{00000000-0000-0000-0000-000000000000}"/>
          </ac:spMkLst>
        </pc:spChg>
        <pc:spChg chg="mod">
          <ac:chgData name="TRẦN QUỲNH NHI" userId="S::at140830@actvn.edu.vn::4304b0df-1ecb-452f-8ef3-a442af5fc5a8" providerId="AD" clId="Web-{AAB3C661-8CBE-44BE-9347-1A761C5D03E7}" dt="2021-06-05T15:25:08.887" v="526" actId="1076"/>
          <ac:spMkLst>
            <pc:docMk/>
            <pc:sldMk cId="73723444" sldId="648"/>
            <ac:spMk id="13" creationId="{00000000-0000-0000-0000-000000000000}"/>
          </ac:spMkLst>
        </pc:spChg>
      </pc:sldChg>
      <pc:sldChg chg="modSp">
        <pc:chgData name="TRẦN QUỲNH NHI" userId="S::at140830@actvn.edu.vn::4304b0df-1ecb-452f-8ef3-a442af5fc5a8" providerId="AD" clId="Web-{AAB3C661-8CBE-44BE-9347-1A761C5D03E7}" dt="2021-06-05T15:43:12.291" v="886" actId="20577"/>
        <pc:sldMkLst>
          <pc:docMk/>
          <pc:sldMk cId="2911670313" sldId="649"/>
        </pc:sldMkLst>
        <pc:spChg chg="mod">
          <ac:chgData name="TRẦN QUỲNH NHI" userId="S::at140830@actvn.edu.vn::4304b0df-1ecb-452f-8ef3-a442af5fc5a8" providerId="AD" clId="Web-{AAB3C661-8CBE-44BE-9347-1A761C5D03E7}" dt="2021-06-05T15:43:12.291" v="886" actId="20577"/>
          <ac:spMkLst>
            <pc:docMk/>
            <pc:sldMk cId="2911670313" sldId="649"/>
            <ac:spMk id="3" creationId="{00000000-0000-0000-0000-000000000000}"/>
          </ac:spMkLst>
        </pc:spChg>
      </pc:sldChg>
      <pc:sldChg chg="delSp modSp">
        <pc:chgData name="TRẦN QUỲNH NHI" userId="S::at140830@actvn.edu.vn::4304b0df-1ecb-452f-8ef3-a442af5fc5a8" providerId="AD" clId="Web-{AAB3C661-8CBE-44BE-9347-1A761C5D03E7}" dt="2021-06-05T14:31:50.711" v="102" actId="1076"/>
        <pc:sldMkLst>
          <pc:docMk/>
          <pc:sldMk cId="737624517" sldId="651"/>
        </pc:sldMkLst>
        <pc:spChg chg="del">
          <ac:chgData name="TRẦN QUỲNH NHI" userId="S::at140830@actvn.edu.vn::4304b0df-1ecb-452f-8ef3-a442af5fc5a8" providerId="AD" clId="Web-{AAB3C661-8CBE-44BE-9347-1A761C5D03E7}" dt="2021-06-05T14:31:10.116" v="96"/>
          <ac:spMkLst>
            <pc:docMk/>
            <pc:sldMk cId="737624517" sldId="651"/>
            <ac:spMk id="8" creationId="{00000000-0000-0000-0000-000000000000}"/>
          </ac:spMkLst>
        </pc:spChg>
        <pc:spChg chg="mod">
          <ac:chgData name="TRẦN QUỲNH NHI" userId="S::at140830@actvn.edu.vn::4304b0df-1ecb-452f-8ef3-a442af5fc5a8" providerId="AD" clId="Web-{AAB3C661-8CBE-44BE-9347-1A761C5D03E7}" dt="2021-06-05T14:31:50.711" v="102" actId="1076"/>
          <ac:spMkLst>
            <pc:docMk/>
            <pc:sldMk cId="737624517" sldId="651"/>
            <ac:spMk id="45" creationId="{00000000-0000-0000-0000-000000000000}"/>
          </ac:spMkLst>
        </pc:spChg>
        <pc:spChg chg="del mod">
          <ac:chgData name="TRẦN QUỲNH NHI" userId="S::at140830@actvn.edu.vn::4304b0df-1ecb-452f-8ef3-a442af5fc5a8" providerId="AD" clId="Web-{AAB3C661-8CBE-44BE-9347-1A761C5D03E7}" dt="2021-06-05T14:31:09.304" v="87"/>
          <ac:spMkLst>
            <pc:docMk/>
            <pc:sldMk cId="737624517" sldId="651"/>
            <ac:spMk id="47" creationId="{00000000-0000-0000-0000-000000000000}"/>
          </ac:spMkLst>
        </pc:spChg>
        <pc:spChg chg="del">
          <ac:chgData name="TRẦN QUỲNH NHI" userId="S::at140830@actvn.edu.vn::4304b0df-1ecb-452f-8ef3-a442af5fc5a8" providerId="AD" clId="Web-{AAB3C661-8CBE-44BE-9347-1A761C5D03E7}" dt="2021-06-05T14:31:10.116" v="95"/>
          <ac:spMkLst>
            <pc:docMk/>
            <pc:sldMk cId="737624517" sldId="651"/>
            <ac:spMk id="48" creationId="{00000000-0000-0000-0000-000000000000}"/>
          </ac:spMkLst>
        </pc:spChg>
        <pc:spChg chg="del">
          <ac:chgData name="TRẦN QUỲNH NHI" userId="S::at140830@actvn.edu.vn::4304b0df-1ecb-452f-8ef3-a442af5fc5a8" providerId="AD" clId="Web-{AAB3C661-8CBE-44BE-9347-1A761C5D03E7}" dt="2021-06-05T14:31:10.116" v="94"/>
          <ac:spMkLst>
            <pc:docMk/>
            <pc:sldMk cId="737624517" sldId="651"/>
            <ac:spMk id="49" creationId="{00000000-0000-0000-0000-000000000000}"/>
          </ac:spMkLst>
        </pc:spChg>
        <pc:spChg chg="del">
          <ac:chgData name="TRẦN QUỲNH NHI" userId="S::at140830@actvn.edu.vn::4304b0df-1ecb-452f-8ef3-a442af5fc5a8" providerId="AD" clId="Web-{AAB3C661-8CBE-44BE-9347-1A761C5D03E7}" dt="2021-06-05T14:31:10.116" v="93"/>
          <ac:spMkLst>
            <pc:docMk/>
            <pc:sldMk cId="737624517" sldId="651"/>
            <ac:spMk id="50" creationId="{00000000-0000-0000-0000-000000000000}"/>
          </ac:spMkLst>
        </pc:spChg>
        <pc:spChg chg="del">
          <ac:chgData name="TRẦN QUỲNH NHI" userId="S::at140830@actvn.edu.vn::4304b0df-1ecb-452f-8ef3-a442af5fc5a8" providerId="AD" clId="Web-{AAB3C661-8CBE-44BE-9347-1A761C5D03E7}" dt="2021-06-05T14:31:10.116" v="92"/>
          <ac:spMkLst>
            <pc:docMk/>
            <pc:sldMk cId="737624517" sldId="651"/>
            <ac:spMk id="51" creationId="{00000000-0000-0000-0000-000000000000}"/>
          </ac:spMkLst>
        </pc:spChg>
        <pc:spChg chg="del">
          <ac:chgData name="TRẦN QUỲNH NHI" userId="S::at140830@actvn.edu.vn::4304b0df-1ecb-452f-8ef3-a442af5fc5a8" providerId="AD" clId="Web-{AAB3C661-8CBE-44BE-9347-1A761C5D03E7}" dt="2021-06-05T14:31:10.116" v="91"/>
          <ac:spMkLst>
            <pc:docMk/>
            <pc:sldMk cId="737624517" sldId="651"/>
            <ac:spMk id="52" creationId="{00000000-0000-0000-0000-000000000000}"/>
          </ac:spMkLst>
        </pc:spChg>
        <pc:spChg chg="del">
          <ac:chgData name="TRẦN QUỲNH NHI" userId="S::at140830@actvn.edu.vn::4304b0df-1ecb-452f-8ef3-a442af5fc5a8" providerId="AD" clId="Web-{AAB3C661-8CBE-44BE-9347-1A761C5D03E7}" dt="2021-06-05T14:31:10.116" v="90"/>
          <ac:spMkLst>
            <pc:docMk/>
            <pc:sldMk cId="737624517" sldId="651"/>
            <ac:spMk id="53" creationId="{00000000-0000-0000-0000-000000000000}"/>
          </ac:spMkLst>
        </pc:spChg>
        <pc:spChg chg="del">
          <ac:chgData name="TRẦN QUỲNH NHI" userId="S::at140830@actvn.edu.vn::4304b0df-1ecb-452f-8ef3-a442af5fc5a8" providerId="AD" clId="Web-{AAB3C661-8CBE-44BE-9347-1A761C5D03E7}" dt="2021-06-05T14:31:10.116" v="89"/>
          <ac:spMkLst>
            <pc:docMk/>
            <pc:sldMk cId="737624517" sldId="651"/>
            <ac:spMk id="54" creationId="{00000000-0000-0000-0000-000000000000}"/>
          </ac:spMkLst>
        </pc:spChg>
        <pc:spChg chg="del">
          <ac:chgData name="TRẦN QUỲNH NHI" userId="S::at140830@actvn.edu.vn::4304b0df-1ecb-452f-8ef3-a442af5fc5a8" providerId="AD" clId="Web-{AAB3C661-8CBE-44BE-9347-1A761C5D03E7}" dt="2021-06-05T14:31:10.116" v="88"/>
          <ac:spMkLst>
            <pc:docMk/>
            <pc:sldMk cId="737624517" sldId="651"/>
            <ac:spMk id="56" creationId="{00000000-0000-0000-0000-000000000000}"/>
          </ac:spMkLst>
        </pc:spChg>
        <pc:cxnChg chg="del">
          <ac:chgData name="TRẦN QUỲNH NHI" userId="S::at140830@actvn.edu.vn::4304b0df-1ecb-452f-8ef3-a442af5fc5a8" providerId="AD" clId="Web-{AAB3C661-8CBE-44BE-9347-1A761C5D03E7}" dt="2021-06-05T14:26:07.265" v="8"/>
          <ac:cxnSpMkLst>
            <pc:docMk/>
            <pc:sldMk cId="737624517" sldId="651"/>
            <ac:cxnSpMk id="7" creationId="{00000000-0000-0000-0000-000000000000}"/>
          </ac:cxnSpMkLst>
        </pc:cxnChg>
      </pc:sldChg>
      <pc:sldChg chg="addSp delSp modSp">
        <pc:chgData name="TRẦN QUỲNH NHI" userId="S::at140830@actvn.edu.vn::4304b0df-1ecb-452f-8ef3-a442af5fc5a8" providerId="AD" clId="Web-{AAB3C661-8CBE-44BE-9347-1A761C5D03E7}" dt="2021-06-05T15:43:52.150" v="902" actId="20577"/>
        <pc:sldMkLst>
          <pc:docMk/>
          <pc:sldMk cId="4202243601" sldId="653"/>
        </pc:sldMkLst>
        <pc:spChg chg="mod">
          <ac:chgData name="TRẦN QUỲNH NHI" userId="S::at140830@actvn.edu.vn::4304b0df-1ecb-452f-8ef3-a442af5fc5a8" providerId="AD" clId="Web-{AAB3C661-8CBE-44BE-9347-1A761C5D03E7}" dt="2021-06-05T15:43:52.150" v="902" actId="20577"/>
          <ac:spMkLst>
            <pc:docMk/>
            <pc:sldMk cId="4202243601" sldId="653"/>
            <ac:spMk id="3" creationId="{00000000-0000-0000-0000-000000000000}"/>
          </ac:spMkLst>
        </pc:spChg>
        <pc:spChg chg="mod">
          <ac:chgData name="TRẦN QUỲNH NHI" userId="S::at140830@actvn.edu.vn::4304b0df-1ecb-452f-8ef3-a442af5fc5a8" providerId="AD" clId="Web-{AAB3C661-8CBE-44BE-9347-1A761C5D03E7}" dt="2021-06-05T15:25:47.653" v="563" actId="1076"/>
          <ac:spMkLst>
            <pc:docMk/>
            <pc:sldMk cId="4202243601" sldId="653"/>
            <ac:spMk id="5" creationId="{00000000-0000-0000-0000-000000000000}"/>
          </ac:spMkLst>
        </pc:spChg>
        <pc:spChg chg="mod">
          <ac:chgData name="TRẦN QUỲNH NHI" userId="S::at140830@actvn.edu.vn::4304b0df-1ecb-452f-8ef3-a442af5fc5a8" providerId="AD" clId="Web-{AAB3C661-8CBE-44BE-9347-1A761C5D03E7}" dt="2021-06-05T15:26:06.794" v="568" actId="1076"/>
          <ac:spMkLst>
            <pc:docMk/>
            <pc:sldMk cId="4202243601" sldId="653"/>
            <ac:spMk id="9" creationId="{00000000-0000-0000-0000-000000000000}"/>
          </ac:spMkLst>
        </pc:spChg>
        <pc:spChg chg="mod">
          <ac:chgData name="TRẦN QUỲNH NHI" userId="S::at140830@actvn.edu.vn::4304b0df-1ecb-452f-8ef3-a442af5fc5a8" providerId="AD" clId="Web-{AAB3C661-8CBE-44BE-9347-1A761C5D03E7}" dt="2021-06-05T15:27:34.060" v="595" actId="1076"/>
          <ac:spMkLst>
            <pc:docMk/>
            <pc:sldMk cId="4202243601" sldId="653"/>
            <ac:spMk id="10" creationId="{00000000-0000-0000-0000-000000000000}"/>
          </ac:spMkLst>
        </pc:spChg>
        <pc:spChg chg="mod">
          <ac:chgData name="TRẦN QUỲNH NHI" userId="S::at140830@actvn.edu.vn::4304b0df-1ecb-452f-8ef3-a442af5fc5a8" providerId="AD" clId="Web-{AAB3C661-8CBE-44BE-9347-1A761C5D03E7}" dt="2021-06-05T15:27:11.560" v="581" actId="20577"/>
          <ac:spMkLst>
            <pc:docMk/>
            <pc:sldMk cId="4202243601" sldId="653"/>
            <ac:spMk id="21" creationId="{00000000-0000-0000-0000-000000000000}"/>
          </ac:spMkLst>
        </pc:spChg>
        <pc:spChg chg="mod">
          <ac:chgData name="TRẦN QUỲNH NHI" userId="S::at140830@actvn.edu.vn::4304b0df-1ecb-452f-8ef3-a442af5fc5a8" providerId="AD" clId="Web-{AAB3C661-8CBE-44BE-9347-1A761C5D03E7}" dt="2021-06-05T15:33:36.987" v="692" actId="14100"/>
          <ac:spMkLst>
            <pc:docMk/>
            <pc:sldMk cId="4202243601" sldId="653"/>
            <ac:spMk id="22" creationId="{00000000-0000-0000-0000-000000000000}"/>
          </ac:spMkLst>
        </pc:spChg>
        <pc:spChg chg="mod">
          <ac:chgData name="TRẦN QUỲNH NHI" userId="S::at140830@actvn.edu.vn::4304b0df-1ecb-452f-8ef3-a442af5fc5a8" providerId="AD" clId="Web-{AAB3C661-8CBE-44BE-9347-1A761C5D03E7}" dt="2021-06-05T15:33:45.377" v="694" actId="1076"/>
          <ac:spMkLst>
            <pc:docMk/>
            <pc:sldMk cId="4202243601" sldId="653"/>
            <ac:spMk id="23" creationId="{00000000-0000-0000-0000-000000000000}"/>
          </ac:spMkLst>
        </pc:spChg>
        <pc:spChg chg="mod">
          <ac:chgData name="TRẦN QUỲNH NHI" userId="S::at140830@actvn.edu.vn::4304b0df-1ecb-452f-8ef3-a442af5fc5a8" providerId="AD" clId="Web-{AAB3C661-8CBE-44BE-9347-1A761C5D03E7}" dt="2021-06-05T15:26:29.106" v="575" actId="14100"/>
          <ac:spMkLst>
            <pc:docMk/>
            <pc:sldMk cId="4202243601" sldId="653"/>
            <ac:spMk id="24" creationId="{00000000-0000-0000-0000-000000000000}"/>
          </ac:spMkLst>
        </pc:spChg>
        <pc:spChg chg="mod">
          <ac:chgData name="TRẦN QUỲNH NHI" userId="S::at140830@actvn.edu.vn::4304b0df-1ecb-452f-8ef3-a442af5fc5a8" providerId="AD" clId="Web-{AAB3C661-8CBE-44BE-9347-1A761C5D03E7}" dt="2021-06-05T15:32:31.236" v="662" actId="1076"/>
          <ac:spMkLst>
            <pc:docMk/>
            <pc:sldMk cId="4202243601" sldId="653"/>
            <ac:spMk id="25" creationId="{00000000-0000-0000-0000-000000000000}"/>
          </ac:spMkLst>
        </pc:spChg>
        <pc:spChg chg="mod">
          <ac:chgData name="TRẦN QUỲNH NHI" userId="S::at140830@actvn.edu.vn::4304b0df-1ecb-452f-8ef3-a442af5fc5a8" providerId="AD" clId="Web-{AAB3C661-8CBE-44BE-9347-1A761C5D03E7}" dt="2021-06-05T15:27:34.076" v="596" actId="1076"/>
          <ac:spMkLst>
            <pc:docMk/>
            <pc:sldMk cId="4202243601" sldId="653"/>
            <ac:spMk id="26" creationId="{00000000-0000-0000-0000-000000000000}"/>
          </ac:spMkLst>
        </pc:spChg>
        <pc:spChg chg="mod">
          <ac:chgData name="TRẦN QUỲNH NHI" userId="S::at140830@actvn.edu.vn::4304b0df-1ecb-452f-8ef3-a442af5fc5a8" providerId="AD" clId="Web-{AAB3C661-8CBE-44BE-9347-1A761C5D03E7}" dt="2021-06-05T15:33:11.627" v="677" actId="1076"/>
          <ac:spMkLst>
            <pc:docMk/>
            <pc:sldMk cId="4202243601" sldId="653"/>
            <ac:spMk id="27" creationId="{00000000-0000-0000-0000-000000000000}"/>
          </ac:spMkLst>
        </pc:spChg>
        <pc:spChg chg="mod">
          <ac:chgData name="TRẦN QUỲNH NHI" userId="S::at140830@actvn.edu.vn::4304b0df-1ecb-452f-8ef3-a442af5fc5a8" providerId="AD" clId="Web-{AAB3C661-8CBE-44BE-9347-1A761C5D03E7}" dt="2021-06-05T15:32:31.251" v="663" actId="1076"/>
          <ac:spMkLst>
            <pc:docMk/>
            <pc:sldMk cId="4202243601" sldId="653"/>
            <ac:spMk id="28" creationId="{00000000-0000-0000-0000-000000000000}"/>
          </ac:spMkLst>
        </pc:spChg>
        <pc:spChg chg="mod">
          <ac:chgData name="TRẦN QUỲNH NHI" userId="S::at140830@actvn.edu.vn::4304b0df-1ecb-452f-8ef3-a442af5fc5a8" providerId="AD" clId="Web-{AAB3C661-8CBE-44BE-9347-1A761C5D03E7}" dt="2021-06-05T15:33:11.643" v="678" actId="1076"/>
          <ac:spMkLst>
            <pc:docMk/>
            <pc:sldMk cId="4202243601" sldId="653"/>
            <ac:spMk id="29" creationId="{00000000-0000-0000-0000-000000000000}"/>
          </ac:spMkLst>
        </pc:spChg>
        <pc:spChg chg="mod">
          <ac:chgData name="TRẦN QUỲNH NHI" userId="S::at140830@actvn.edu.vn::4304b0df-1ecb-452f-8ef3-a442af5fc5a8" providerId="AD" clId="Web-{AAB3C661-8CBE-44BE-9347-1A761C5D03E7}" dt="2021-06-05T15:33:11.658" v="679" actId="1076"/>
          <ac:spMkLst>
            <pc:docMk/>
            <pc:sldMk cId="4202243601" sldId="653"/>
            <ac:spMk id="30" creationId="{00000000-0000-0000-0000-000000000000}"/>
          </ac:spMkLst>
        </pc:spChg>
        <pc:spChg chg="mod">
          <ac:chgData name="TRẦN QUỲNH NHI" userId="S::at140830@actvn.edu.vn::4304b0df-1ecb-452f-8ef3-a442af5fc5a8" providerId="AD" clId="Web-{AAB3C661-8CBE-44BE-9347-1A761C5D03E7}" dt="2021-06-05T15:33:11.674" v="680" actId="1076"/>
          <ac:spMkLst>
            <pc:docMk/>
            <pc:sldMk cId="4202243601" sldId="653"/>
            <ac:spMk id="31" creationId="{00000000-0000-0000-0000-000000000000}"/>
          </ac:spMkLst>
        </pc:spChg>
        <pc:spChg chg="mod">
          <ac:chgData name="TRẦN QUỲNH NHI" userId="S::at140830@actvn.edu.vn::4304b0df-1ecb-452f-8ef3-a442af5fc5a8" providerId="AD" clId="Web-{AAB3C661-8CBE-44BE-9347-1A761C5D03E7}" dt="2021-06-05T15:33:11.705" v="681" actId="1076"/>
          <ac:spMkLst>
            <pc:docMk/>
            <pc:sldMk cId="4202243601" sldId="653"/>
            <ac:spMk id="32" creationId="{00000000-0000-0000-0000-000000000000}"/>
          </ac:spMkLst>
        </pc:spChg>
        <pc:spChg chg="mod">
          <ac:chgData name="TRẦN QUỲNH NHI" userId="S::at140830@actvn.edu.vn::4304b0df-1ecb-452f-8ef3-a442af5fc5a8" providerId="AD" clId="Web-{AAB3C661-8CBE-44BE-9347-1A761C5D03E7}" dt="2021-06-05T15:33:11.721" v="682" actId="1076"/>
          <ac:spMkLst>
            <pc:docMk/>
            <pc:sldMk cId="4202243601" sldId="653"/>
            <ac:spMk id="33" creationId="{00000000-0000-0000-0000-000000000000}"/>
          </ac:spMkLst>
        </pc:spChg>
        <pc:spChg chg="mod">
          <ac:chgData name="TRẦN QUỲNH NHI" userId="S::at140830@actvn.edu.vn::4304b0df-1ecb-452f-8ef3-a442af5fc5a8" providerId="AD" clId="Web-{AAB3C661-8CBE-44BE-9347-1A761C5D03E7}" dt="2021-06-05T15:34:11.190" v="699" actId="14100"/>
          <ac:spMkLst>
            <pc:docMk/>
            <pc:sldMk cId="4202243601" sldId="653"/>
            <ac:spMk id="34" creationId="{00000000-0000-0000-0000-000000000000}"/>
          </ac:spMkLst>
        </pc:spChg>
        <pc:spChg chg="mod">
          <ac:chgData name="TRẦN QUỲNH NHI" userId="S::at140830@actvn.edu.vn::4304b0df-1ecb-452f-8ef3-a442af5fc5a8" providerId="AD" clId="Web-{AAB3C661-8CBE-44BE-9347-1A761C5D03E7}" dt="2021-06-05T15:34:21.159" v="703" actId="20577"/>
          <ac:spMkLst>
            <pc:docMk/>
            <pc:sldMk cId="4202243601" sldId="653"/>
            <ac:spMk id="35" creationId="{00000000-0000-0000-0000-000000000000}"/>
          </ac:spMkLst>
        </pc:spChg>
        <pc:spChg chg="mod">
          <ac:chgData name="TRẦN QUỲNH NHI" userId="S::at140830@actvn.edu.vn::4304b0df-1ecb-452f-8ef3-a442af5fc5a8" providerId="AD" clId="Web-{AAB3C661-8CBE-44BE-9347-1A761C5D03E7}" dt="2021-06-05T15:32:31.267" v="664" actId="1076"/>
          <ac:spMkLst>
            <pc:docMk/>
            <pc:sldMk cId="4202243601" sldId="653"/>
            <ac:spMk id="36" creationId="{00000000-0000-0000-0000-000000000000}"/>
          </ac:spMkLst>
        </pc:spChg>
        <pc:spChg chg="mod">
          <ac:chgData name="TRẦN QUỲNH NHI" userId="S::at140830@actvn.edu.vn::4304b0df-1ecb-452f-8ef3-a442af5fc5a8" providerId="AD" clId="Web-{AAB3C661-8CBE-44BE-9347-1A761C5D03E7}" dt="2021-06-05T15:32:31.283" v="665" actId="1076"/>
          <ac:spMkLst>
            <pc:docMk/>
            <pc:sldMk cId="4202243601" sldId="653"/>
            <ac:spMk id="38" creationId="{00000000-0000-0000-0000-000000000000}"/>
          </ac:spMkLst>
        </pc:spChg>
        <pc:spChg chg="mod">
          <ac:chgData name="TRẦN QUỲNH NHI" userId="S::at140830@actvn.edu.vn::4304b0df-1ecb-452f-8ef3-a442af5fc5a8" providerId="AD" clId="Web-{AAB3C661-8CBE-44BE-9347-1A761C5D03E7}" dt="2021-06-05T15:33:11.768" v="685" actId="1076"/>
          <ac:spMkLst>
            <pc:docMk/>
            <pc:sldMk cId="4202243601" sldId="653"/>
            <ac:spMk id="59" creationId="{00000000-0000-0000-0000-000000000000}"/>
          </ac:spMkLst>
        </pc:spChg>
        <pc:spChg chg="mod">
          <ac:chgData name="TRẦN QUỲNH NHI" userId="S::at140830@actvn.edu.vn::4304b0df-1ecb-452f-8ef3-a442af5fc5a8" providerId="AD" clId="Web-{AAB3C661-8CBE-44BE-9347-1A761C5D03E7}" dt="2021-06-05T15:34:40.503" v="708" actId="14100"/>
          <ac:spMkLst>
            <pc:docMk/>
            <pc:sldMk cId="4202243601" sldId="653"/>
            <ac:spMk id="63" creationId="{00000000-0000-0000-0000-000000000000}"/>
          </ac:spMkLst>
        </pc:spChg>
        <pc:spChg chg="mod">
          <ac:chgData name="TRẦN QUỲNH NHI" userId="S::at140830@actvn.edu.vn::4304b0df-1ecb-452f-8ef3-a442af5fc5a8" providerId="AD" clId="Web-{AAB3C661-8CBE-44BE-9347-1A761C5D03E7}" dt="2021-06-05T15:34:48.566" v="711" actId="14100"/>
          <ac:spMkLst>
            <pc:docMk/>
            <pc:sldMk cId="4202243601" sldId="653"/>
            <ac:spMk id="64" creationId="{00000000-0000-0000-0000-000000000000}"/>
          </ac:spMkLst>
        </pc:spChg>
        <pc:cxnChg chg="add mod">
          <ac:chgData name="TRẦN QUỲNH NHI" userId="S::at140830@actvn.edu.vn::4304b0df-1ecb-452f-8ef3-a442af5fc5a8" providerId="AD" clId="Web-{AAB3C661-8CBE-44BE-9347-1A761C5D03E7}" dt="2021-06-05T15:32:43.908" v="670" actId="14100"/>
          <ac:cxnSpMkLst>
            <pc:docMk/>
            <pc:sldMk cId="4202243601" sldId="653"/>
            <ac:cxnSpMk id="39" creationId="{731108FE-CE61-4FFB-9BAD-57A700C4F7B8}"/>
          </ac:cxnSpMkLst>
        </pc:cxnChg>
        <pc:cxnChg chg="add mod">
          <ac:chgData name="TRẦN QUỲNH NHI" userId="S::at140830@actvn.edu.vn::4304b0df-1ecb-452f-8ef3-a442af5fc5a8" providerId="AD" clId="Web-{AAB3C661-8CBE-44BE-9347-1A761C5D03E7}" dt="2021-06-05T15:33:55.831" v="696" actId="1076"/>
          <ac:cxnSpMkLst>
            <pc:docMk/>
            <pc:sldMk cId="4202243601" sldId="653"/>
            <ac:cxnSpMk id="40" creationId="{33175A04-3C49-4532-9EC3-367289A7A806}"/>
          </ac:cxnSpMkLst>
        </pc:cxnChg>
        <pc:cxnChg chg="add mod">
          <ac:chgData name="TRẦN QUỲNH NHI" userId="S::at140830@actvn.edu.vn::4304b0df-1ecb-452f-8ef3-a442af5fc5a8" providerId="AD" clId="Web-{AAB3C661-8CBE-44BE-9347-1A761C5D03E7}" dt="2021-06-05T15:34:28.237" v="705" actId="1076"/>
          <ac:cxnSpMkLst>
            <pc:docMk/>
            <pc:sldMk cId="4202243601" sldId="653"/>
            <ac:cxnSpMk id="41" creationId="{626FDBDD-96DE-4D7A-AE30-34B3C56FCF53}"/>
          </ac:cxnSpMkLst>
        </pc:cxnChg>
        <pc:cxnChg chg="add mod">
          <ac:chgData name="TRẦN QUỲNH NHI" userId="S::at140830@actvn.edu.vn::4304b0df-1ecb-452f-8ef3-a442af5fc5a8" providerId="AD" clId="Web-{AAB3C661-8CBE-44BE-9347-1A761C5D03E7}" dt="2021-06-05T15:34:55.800" v="713" actId="1076"/>
          <ac:cxnSpMkLst>
            <pc:docMk/>
            <pc:sldMk cId="4202243601" sldId="653"/>
            <ac:cxnSpMk id="42" creationId="{6693CA5B-D28A-4579-A917-FE47094C839C}"/>
          </ac:cxnSpMkLst>
        </pc:cxnChg>
        <pc:cxnChg chg="mod">
          <ac:chgData name="TRẦN QUỲNH NHI" userId="S::at140830@actvn.edu.vn::4304b0df-1ecb-452f-8ef3-a442af5fc5a8" providerId="AD" clId="Web-{AAB3C661-8CBE-44BE-9347-1A761C5D03E7}" dt="2021-06-05T15:26:00.356" v="567" actId="14100"/>
          <ac:cxnSpMkLst>
            <pc:docMk/>
            <pc:sldMk cId="4202243601" sldId="653"/>
            <ac:cxnSpMk id="45" creationId="{00000000-0000-0000-0000-000000000000}"/>
          </ac:cxnSpMkLst>
        </pc:cxnChg>
        <pc:cxnChg chg="mod">
          <ac:chgData name="TRẦN QUỲNH NHI" userId="S::at140830@actvn.edu.vn::4304b0df-1ecb-452f-8ef3-a442af5fc5a8" providerId="AD" clId="Web-{AAB3C661-8CBE-44BE-9347-1A761C5D03E7}" dt="2021-06-05T15:26:06.840" v="570" actId="1076"/>
          <ac:cxnSpMkLst>
            <pc:docMk/>
            <pc:sldMk cId="4202243601" sldId="653"/>
            <ac:cxnSpMk id="46" creationId="{00000000-0000-0000-0000-000000000000}"/>
          </ac:cxnSpMkLst>
        </pc:cxnChg>
        <pc:cxnChg chg="mod">
          <ac:chgData name="TRẦN QUỲNH NHI" userId="S::at140830@actvn.edu.vn::4304b0df-1ecb-452f-8ef3-a442af5fc5a8" providerId="AD" clId="Web-{AAB3C661-8CBE-44BE-9347-1A761C5D03E7}" dt="2021-06-05T15:27:46.920" v="599" actId="14100"/>
          <ac:cxnSpMkLst>
            <pc:docMk/>
            <pc:sldMk cId="4202243601" sldId="653"/>
            <ac:cxnSpMk id="47" creationId="{00000000-0000-0000-0000-000000000000}"/>
          </ac:cxnSpMkLst>
        </pc:cxnChg>
        <pc:cxnChg chg="mod">
          <ac:chgData name="TRẦN QUỲNH NHI" userId="S::at140830@actvn.edu.vn::4304b0df-1ecb-452f-8ef3-a442af5fc5a8" providerId="AD" clId="Web-{AAB3C661-8CBE-44BE-9347-1A761C5D03E7}" dt="2021-06-05T15:33:11.736" v="683" actId="1076"/>
          <ac:cxnSpMkLst>
            <pc:docMk/>
            <pc:sldMk cId="4202243601" sldId="653"/>
            <ac:cxnSpMk id="48" creationId="{00000000-0000-0000-0000-000000000000}"/>
          </ac:cxnSpMkLst>
        </pc:cxnChg>
        <pc:cxnChg chg="mod">
          <ac:chgData name="TRẦN QUỲNH NHI" userId="S::at140830@actvn.edu.vn::4304b0df-1ecb-452f-8ef3-a442af5fc5a8" providerId="AD" clId="Web-{AAB3C661-8CBE-44BE-9347-1A761C5D03E7}" dt="2021-06-05T15:33:11.752" v="684" actId="1076"/>
          <ac:cxnSpMkLst>
            <pc:docMk/>
            <pc:sldMk cId="4202243601" sldId="653"/>
            <ac:cxnSpMk id="49" creationId="{00000000-0000-0000-0000-000000000000}"/>
          </ac:cxnSpMkLst>
        </pc:cxnChg>
        <pc:cxnChg chg="mod">
          <ac:chgData name="TRẦN QUỲNH NHI" userId="S::at140830@actvn.edu.vn::4304b0df-1ecb-452f-8ef3-a442af5fc5a8" providerId="AD" clId="Web-{AAB3C661-8CBE-44BE-9347-1A761C5D03E7}" dt="2021-06-05T15:32:33.908" v="668" actId="1076"/>
          <ac:cxnSpMkLst>
            <pc:docMk/>
            <pc:sldMk cId="4202243601" sldId="653"/>
            <ac:cxnSpMk id="54" creationId="{00000000-0000-0000-0000-000000000000}"/>
          </ac:cxnSpMkLst>
        </pc:cxnChg>
        <pc:cxnChg chg="mod">
          <ac:chgData name="TRẦN QUỲNH NHI" userId="S::at140830@actvn.edu.vn::4304b0df-1ecb-452f-8ef3-a442af5fc5a8" providerId="AD" clId="Web-{AAB3C661-8CBE-44BE-9347-1A761C5D03E7}" dt="2021-06-05T15:33:11.783" v="686" actId="1076"/>
          <ac:cxnSpMkLst>
            <pc:docMk/>
            <pc:sldMk cId="4202243601" sldId="653"/>
            <ac:cxnSpMk id="60" creationId="{00000000-0000-0000-0000-000000000000}"/>
          </ac:cxnSpMkLst>
        </pc:cxnChg>
        <pc:cxnChg chg="del mod">
          <ac:chgData name="TRẦN QUỲNH NHI" userId="S::at140830@actvn.edu.vn::4304b0df-1ecb-452f-8ef3-a442af5fc5a8" providerId="AD" clId="Web-{AAB3C661-8CBE-44BE-9347-1A761C5D03E7}" dt="2021-06-05T15:26:37.497" v="576"/>
          <ac:cxnSpMkLst>
            <pc:docMk/>
            <pc:sldMk cId="4202243601" sldId="653"/>
            <ac:cxnSpMk id="66" creationId="{00000000-0000-0000-0000-000000000000}"/>
          </ac:cxnSpMkLst>
        </pc:cxnChg>
        <pc:cxnChg chg="del mod">
          <ac:chgData name="TRẦN QUỲNH NHI" userId="S::at140830@actvn.edu.vn::4304b0df-1ecb-452f-8ef3-a442af5fc5a8" providerId="AD" clId="Web-{AAB3C661-8CBE-44BE-9347-1A761C5D03E7}" dt="2021-06-05T15:26:38.841" v="577"/>
          <ac:cxnSpMkLst>
            <pc:docMk/>
            <pc:sldMk cId="4202243601" sldId="653"/>
            <ac:cxnSpMk id="69" creationId="{00000000-0000-0000-0000-000000000000}"/>
          </ac:cxnSpMkLst>
        </pc:cxnChg>
        <pc:cxnChg chg="del mod">
          <ac:chgData name="TRẦN QUỲNH NHI" userId="S::at140830@actvn.edu.vn::4304b0df-1ecb-452f-8ef3-a442af5fc5a8" providerId="AD" clId="Web-{AAB3C661-8CBE-44BE-9347-1A761C5D03E7}" dt="2021-06-05T15:26:39.919" v="578"/>
          <ac:cxnSpMkLst>
            <pc:docMk/>
            <pc:sldMk cId="4202243601" sldId="653"/>
            <ac:cxnSpMk id="70" creationId="{00000000-0000-0000-0000-000000000000}"/>
          </ac:cxnSpMkLst>
        </pc:cxnChg>
        <pc:cxnChg chg="del mod">
          <ac:chgData name="TRẦN QUỲNH NHI" userId="S::at140830@actvn.edu.vn::4304b0df-1ecb-452f-8ef3-a442af5fc5a8" providerId="AD" clId="Web-{AAB3C661-8CBE-44BE-9347-1A761C5D03E7}" dt="2021-06-05T15:26:40.872" v="579"/>
          <ac:cxnSpMkLst>
            <pc:docMk/>
            <pc:sldMk cId="4202243601" sldId="653"/>
            <ac:cxnSpMk id="71" creationId="{00000000-0000-0000-0000-000000000000}"/>
          </ac:cxnSpMkLst>
        </pc:cxnChg>
      </pc:sldChg>
      <pc:sldChg chg="modSp">
        <pc:chgData name="TRẦN QUỲNH NHI" userId="S::at140830@actvn.edu.vn::4304b0df-1ecb-452f-8ef3-a442af5fc5a8" providerId="AD" clId="Web-{AAB3C661-8CBE-44BE-9347-1A761C5D03E7}" dt="2021-06-05T15:44:15.432" v="904" actId="20577"/>
        <pc:sldMkLst>
          <pc:docMk/>
          <pc:sldMk cId="1332791332" sldId="654"/>
        </pc:sldMkLst>
        <pc:spChg chg="mod">
          <ac:chgData name="TRẦN QUỲNH NHI" userId="S::at140830@actvn.edu.vn::4304b0df-1ecb-452f-8ef3-a442af5fc5a8" providerId="AD" clId="Web-{AAB3C661-8CBE-44BE-9347-1A761C5D03E7}" dt="2021-06-05T15:44:15.432" v="904" actId="20577"/>
          <ac:spMkLst>
            <pc:docMk/>
            <pc:sldMk cId="1332791332" sldId="654"/>
            <ac:spMk id="3" creationId="{00000000-0000-0000-0000-000000000000}"/>
          </ac:spMkLst>
        </pc:spChg>
      </pc:sldChg>
      <pc:sldChg chg="addSp delSp modSp del">
        <pc:chgData name="TRẦN QUỲNH NHI" userId="S::at140830@actvn.edu.vn::4304b0df-1ecb-452f-8ef3-a442af5fc5a8" providerId="AD" clId="Web-{AAB3C661-8CBE-44BE-9347-1A761C5D03E7}" dt="2021-06-05T15:40:15.116" v="822"/>
        <pc:sldMkLst>
          <pc:docMk/>
          <pc:sldMk cId="907276943" sldId="655"/>
        </pc:sldMkLst>
        <pc:spChg chg="mod">
          <ac:chgData name="TRẦN QUỲNH NHI" userId="S::at140830@actvn.edu.vn::4304b0df-1ecb-452f-8ef3-a442af5fc5a8" providerId="AD" clId="Web-{AAB3C661-8CBE-44BE-9347-1A761C5D03E7}" dt="2021-06-05T15:36:05.223" v="753" actId="1076"/>
          <ac:spMkLst>
            <pc:docMk/>
            <pc:sldMk cId="907276943" sldId="655"/>
            <ac:spMk id="5" creationId="{00000000-0000-0000-0000-000000000000}"/>
          </ac:spMkLst>
        </pc:spChg>
        <pc:spChg chg="mod">
          <ac:chgData name="TRẦN QUỲNH NHI" userId="S::at140830@actvn.edu.vn::4304b0df-1ecb-452f-8ef3-a442af5fc5a8" providerId="AD" clId="Web-{AAB3C661-8CBE-44BE-9347-1A761C5D03E7}" dt="2021-06-05T15:35:57.426" v="751" actId="14100"/>
          <ac:spMkLst>
            <pc:docMk/>
            <pc:sldMk cId="907276943" sldId="655"/>
            <ac:spMk id="10" creationId="{00000000-0000-0000-0000-000000000000}"/>
          </ac:spMkLst>
        </pc:spChg>
        <pc:spChg chg="mod">
          <ac:chgData name="TRẦN QUỲNH NHI" userId="S::at140830@actvn.edu.vn::4304b0df-1ecb-452f-8ef3-a442af5fc5a8" providerId="AD" clId="Web-{AAB3C661-8CBE-44BE-9347-1A761C5D03E7}" dt="2021-06-05T15:35:26.675" v="723"/>
          <ac:spMkLst>
            <pc:docMk/>
            <pc:sldMk cId="907276943" sldId="655"/>
            <ac:spMk id="22" creationId="{00000000-0000-0000-0000-000000000000}"/>
          </ac:spMkLst>
        </pc:spChg>
        <pc:spChg chg="mod">
          <ac:chgData name="TRẦN QUỲNH NHI" userId="S::at140830@actvn.edu.vn::4304b0df-1ecb-452f-8ef3-a442af5fc5a8" providerId="AD" clId="Web-{AAB3C661-8CBE-44BE-9347-1A761C5D03E7}" dt="2021-06-05T15:35:26.691" v="724"/>
          <ac:spMkLst>
            <pc:docMk/>
            <pc:sldMk cId="907276943" sldId="655"/>
            <ac:spMk id="23" creationId="{00000000-0000-0000-0000-000000000000}"/>
          </ac:spMkLst>
        </pc:spChg>
        <pc:spChg chg="mod">
          <ac:chgData name="TRẦN QUỲNH NHI" userId="S::at140830@actvn.edu.vn::4304b0df-1ecb-452f-8ef3-a442af5fc5a8" providerId="AD" clId="Web-{AAB3C661-8CBE-44BE-9347-1A761C5D03E7}" dt="2021-06-05T15:35:26.707" v="725"/>
          <ac:spMkLst>
            <pc:docMk/>
            <pc:sldMk cId="907276943" sldId="655"/>
            <ac:spMk id="25" creationId="{00000000-0000-0000-0000-000000000000}"/>
          </ac:spMkLst>
        </pc:spChg>
        <pc:spChg chg="mod">
          <ac:chgData name="TRẦN QUỲNH NHI" userId="S::at140830@actvn.edu.vn::4304b0df-1ecb-452f-8ef3-a442af5fc5a8" providerId="AD" clId="Web-{AAB3C661-8CBE-44BE-9347-1A761C5D03E7}" dt="2021-06-05T15:35:35.910" v="741" actId="14100"/>
          <ac:spMkLst>
            <pc:docMk/>
            <pc:sldMk cId="907276943" sldId="655"/>
            <ac:spMk id="26" creationId="{00000000-0000-0000-0000-000000000000}"/>
          </ac:spMkLst>
        </pc:spChg>
        <pc:spChg chg="mod">
          <ac:chgData name="TRẦN QUỲNH NHI" userId="S::at140830@actvn.edu.vn::4304b0df-1ecb-452f-8ef3-a442af5fc5a8" providerId="AD" clId="Web-{AAB3C661-8CBE-44BE-9347-1A761C5D03E7}" dt="2021-06-05T15:35:35.926" v="742" actId="14100"/>
          <ac:spMkLst>
            <pc:docMk/>
            <pc:sldMk cId="907276943" sldId="655"/>
            <ac:spMk id="27" creationId="{00000000-0000-0000-0000-000000000000}"/>
          </ac:spMkLst>
        </pc:spChg>
        <pc:spChg chg="mod">
          <ac:chgData name="TRẦN QUỲNH NHI" userId="S::at140830@actvn.edu.vn::4304b0df-1ecb-452f-8ef3-a442af5fc5a8" providerId="AD" clId="Web-{AAB3C661-8CBE-44BE-9347-1A761C5D03E7}" dt="2021-06-05T15:35:26.722" v="726"/>
          <ac:spMkLst>
            <pc:docMk/>
            <pc:sldMk cId="907276943" sldId="655"/>
            <ac:spMk id="28" creationId="{00000000-0000-0000-0000-000000000000}"/>
          </ac:spMkLst>
        </pc:spChg>
        <pc:spChg chg="mod">
          <ac:chgData name="TRẦN QUỲNH NHI" userId="S::at140830@actvn.edu.vn::4304b0df-1ecb-452f-8ef3-a442af5fc5a8" providerId="AD" clId="Web-{AAB3C661-8CBE-44BE-9347-1A761C5D03E7}" dt="2021-06-05T15:36:17.114" v="754" actId="1076"/>
          <ac:spMkLst>
            <pc:docMk/>
            <pc:sldMk cId="907276943" sldId="655"/>
            <ac:spMk id="29" creationId="{00000000-0000-0000-0000-000000000000}"/>
          </ac:spMkLst>
        </pc:spChg>
        <pc:spChg chg="mod">
          <ac:chgData name="TRẦN QUỲNH NHI" userId="S::at140830@actvn.edu.vn::4304b0df-1ecb-452f-8ef3-a442af5fc5a8" providerId="AD" clId="Web-{AAB3C661-8CBE-44BE-9347-1A761C5D03E7}" dt="2021-06-05T15:37:16.849" v="775" actId="1076"/>
          <ac:spMkLst>
            <pc:docMk/>
            <pc:sldMk cId="907276943" sldId="655"/>
            <ac:spMk id="30" creationId="{00000000-0000-0000-0000-000000000000}"/>
          </ac:spMkLst>
        </pc:spChg>
        <pc:spChg chg="mod">
          <ac:chgData name="TRẦN QUỲNH NHI" userId="S::at140830@actvn.edu.vn::4304b0df-1ecb-452f-8ef3-a442af5fc5a8" providerId="AD" clId="Web-{AAB3C661-8CBE-44BE-9347-1A761C5D03E7}" dt="2021-06-05T15:37:16.880" v="778" actId="1076"/>
          <ac:spMkLst>
            <pc:docMk/>
            <pc:sldMk cId="907276943" sldId="655"/>
            <ac:spMk id="31" creationId="{00000000-0000-0000-0000-000000000000}"/>
          </ac:spMkLst>
        </pc:spChg>
        <pc:spChg chg="mod">
          <ac:chgData name="TRẦN QUỲNH NHI" userId="S::at140830@actvn.edu.vn::4304b0df-1ecb-452f-8ef3-a442af5fc5a8" providerId="AD" clId="Web-{AAB3C661-8CBE-44BE-9347-1A761C5D03E7}" dt="2021-06-05T15:37:44.099" v="787" actId="1076"/>
          <ac:spMkLst>
            <pc:docMk/>
            <pc:sldMk cId="907276943" sldId="655"/>
            <ac:spMk id="32" creationId="{00000000-0000-0000-0000-000000000000}"/>
          </ac:spMkLst>
        </pc:spChg>
        <pc:spChg chg="mod">
          <ac:chgData name="TRẦN QUỲNH NHI" userId="S::at140830@actvn.edu.vn::4304b0df-1ecb-452f-8ef3-a442af5fc5a8" providerId="AD" clId="Web-{AAB3C661-8CBE-44BE-9347-1A761C5D03E7}" dt="2021-06-05T15:37:44.115" v="788" actId="1076"/>
          <ac:spMkLst>
            <pc:docMk/>
            <pc:sldMk cId="907276943" sldId="655"/>
            <ac:spMk id="33" creationId="{00000000-0000-0000-0000-000000000000}"/>
          </ac:spMkLst>
        </pc:spChg>
        <pc:spChg chg="mod">
          <ac:chgData name="TRẦN QUỲNH NHI" userId="S::at140830@actvn.edu.vn::4304b0df-1ecb-452f-8ef3-a442af5fc5a8" providerId="AD" clId="Web-{AAB3C661-8CBE-44BE-9347-1A761C5D03E7}" dt="2021-06-05T15:38:21.834" v="793" actId="1076"/>
          <ac:spMkLst>
            <pc:docMk/>
            <pc:sldMk cId="907276943" sldId="655"/>
            <ac:spMk id="36" creationId="{00000000-0000-0000-0000-000000000000}"/>
          </ac:spMkLst>
        </pc:spChg>
        <pc:spChg chg="mod">
          <ac:chgData name="TRẦN QUỲNH NHI" userId="S::at140830@actvn.edu.vn::4304b0df-1ecb-452f-8ef3-a442af5fc5a8" providerId="AD" clId="Web-{AAB3C661-8CBE-44BE-9347-1A761C5D03E7}" dt="2021-06-05T15:38:21.849" v="794" actId="1076"/>
          <ac:spMkLst>
            <pc:docMk/>
            <pc:sldMk cId="907276943" sldId="655"/>
            <ac:spMk id="38" creationId="{00000000-0000-0000-0000-000000000000}"/>
          </ac:spMkLst>
        </pc:spChg>
        <pc:spChg chg="mod">
          <ac:chgData name="TRẦN QUỲNH NHI" userId="S::at140830@actvn.edu.vn::4304b0df-1ecb-452f-8ef3-a442af5fc5a8" providerId="AD" clId="Web-{AAB3C661-8CBE-44BE-9347-1A761C5D03E7}" dt="2021-06-05T15:35:26.769" v="729"/>
          <ac:spMkLst>
            <pc:docMk/>
            <pc:sldMk cId="907276943" sldId="655"/>
            <ac:spMk id="63" creationId="{00000000-0000-0000-0000-000000000000}"/>
          </ac:spMkLst>
        </pc:spChg>
        <pc:spChg chg="mod">
          <ac:chgData name="TRẦN QUỲNH NHI" userId="S::at140830@actvn.edu.vn::4304b0df-1ecb-452f-8ef3-a442af5fc5a8" providerId="AD" clId="Web-{AAB3C661-8CBE-44BE-9347-1A761C5D03E7}" dt="2021-06-05T15:35:26.785" v="730"/>
          <ac:spMkLst>
            <pc:docMk/>
            <pc:sldMk cId="907276943" sldId="655"/>
            <ac:spMk id="64" creationId="{00000000-0000-0000-0000-000000000000}"/>
          </ac:spMkLst>
        </pc:spChg>
        <pc:cxnChg chg="add mod">
          <ac:chgData name="TRẦN QUỲNH NHI" userId="S::at140830@actvn.edu.vn::4304b0df-1ecb-452f-8ef3-a442af5fc5a8" providerId="AD" clId="Web-{AAB3C661-8CBE-44BE-9347-1A761C5D03E7}" dt="2021-06-05T15:37:10.911" v="773" actId="1076"/>
          <ac:cxnSpMkLst>
            <pc:docMk/>
            <pc:sldMk cId="907276943" sldId="655"/>
            <ac:cxnSpMk id="34" creationId="{F9FA6416-11F3-4FD3-9EB9-44FD142EB3A2}"/>
          </ac:cxnSpMkLst>
        </pc:cxnChg>
        <pc:cxnChg chg="add mod">
          <ac:chgData name="TRẦN QUỲNH NHI" userId="S::at140830@actvn.edu.vn::4304b0df-1ecb-452f-8ef3-a442af5fc5a8" providerId="AD" clId="Web-{AAB3C661-8CBE-44BE-9347-1A761C5D03E7}" dt="2021-06-05T15:37:39.677" v="786" actId="1076"/>
          <ac:cxnSpMkLst>
            <pc:docMk/>
            <pc:sldMk cId="907276943" sldId="655"/>
            <ac:cxnSpMk id="35" creationId="{BCE3A92C-E1AE-4275-96C4-2FF8D71FA809}"/>
          </ac:cxnSpMkLst>
        </pc:cxnChg>
        <pc:cxnChg chg="mod">
          <ac:chgData name="TRẦN QUỲNH NHI" userId="S::at140830@actvn.edu.vn::4304b0df-1ecb-452f-8ef3-a442af5fc5a8" providerId="AD" clId="Web-{AAB3C661-8CBE-44BE-9347-1A761C5D03E7}" dt="2021-06-05T15:36:03.020" v="752" actId="1076"/>
          <ac:cxnSpMkLst>
            <pc:docMk/>
            <pc:sldMk cId="907276943" sldId="655"/>
            <ac:cxnSpMk id="45" creationId="{00000000-0000-0000-0000-000000000000}"/>
          </ac:cxnSpMkLst>
        </pc:cxnChg>
        <pc:cxnChg chg="mod">
          <ac:chgData name="TRẦN QUỲNH NHI" userId="S::at140830@actvn.edu.vn::4304b0df-1ecb-452f-8ef3-a442af5fc5a8" providerId="AD" clId="Web-{AAB3C661-8CBE-44BE-9347-1A761C5D03E7}" dt="2021-06-05T15:36:35.770" v="758" actId="1076"/>
          <ac:cxnSpMkLst>
            <pc:docMk/>
            <pc:sldMk cId="907276943" sldId="655"/>
            <ac:cxnSpMk id="47" creationId="{00000000-0000-0000-0000-000000000000}"/>
          </ac:cxnSpMkLst>
        </pc:cxnChg>
        <pc:cxnChg chg="del mod">
          <ac:chgData name="TRẦN QUỲNH NHI" userId="S::at140830@actvn.edu.vn::4304b0df-1ecb-452f-8ef3-a442af5fc5a8" providerId="AD" clId="Web-{AAB3C661-8CBE-44BE-9347-1A761C5D03E7}" dt="2021-06-05T15:36:45.489" v="765"/>
          <ac:cxnSpMkLst>
            <pc:docMk/>
            <pc:sldMk cId="907276943" sldId="655"/>
            <ac:cxnSpMk id="48" creationId="{00000000-0000-0000-0000-000000000000}"/>
          </ac:cxnSpMkLst>
        </pc:cxnChg>
        <pc:cxnChg chg="del mod">
          <ac:chgData name="TRẦN QUỲNH NHI" userId="S::at140830@actvn.edu.vn::4304b0df-1ecb-452f-8ef3-a442af5fc5a8" providerId="AD" clId="Web-{AAB3C661-8CBE-44BE-9347-1A761C5D03E7}" dt="2021-06-05T15:37:21.255" v="779"/>
          <ac:cxnSpMkLst>
            <pc:docMk/>
            <pc:sldMk cId="907276943" sldId="655"/>
            <ac:cxnSpMk id="49" creationId="{00000000-0000-0000-0000-000000000000}"/>
          </ac:cxnSpMkLst>
        </pc:cxnChg>
        <pc:cxnChg chg="mod">
          <ac:chgData name="TRẦN QUỲNH NHI" userId="S::at140830@actvn.edu.vn::4304b0df-1ecb-452f-8ef3-a442af5fc5a8" providerId="AD" clId="Web-{AAB3C661-8CBE-44BE-9347-1A761C5D03E7}" dt="2021-06-05T15:35:35.832" v="736" actId="14100"/>
          <ac:cxnSpMkLst>
            <pc:docMk/>
            <pc:sldMk cId="907276943" sldId="655"/>
            <ac:cxnSpMk id="50" creationId="{00000000-0000-0000-0000-000000000000}"/>
          </ac:cxnSpMkLst>
        </pc:cxnChg>
        <pc:cxnChg chg="mod">
          <ac:chgData name="TRẦN QUỲNH NHI" userId="S::at140830@actvn.edu.vn::4304b0df-1ecb-452f-8ef3-a442af5fc5a8" providerId="AD" clId="Web-{AAB3C661-8CBE-44BE-9347-1A761C5D03E7}" dt="2021-06-05T15:37:16.833" v="774" actId="1076"/>
          <ac:cxnSpMkLst>
            <pc:docMk/>
            <pc:sldMk cId="907276943" sldId="655"/>
            <ac:cxnSpMk id="51" creationId="{00000000-0000-0000-0000-000000000000}"/>
          </ac:cxnSpMkLst>
        </pc:cxnChg>
        <pc:cxnChg chg="mod">
          <ac:chgData name="TRẦN QUỲNH NHI" userId="S::at140830@actvn.edu.vn::4304b0df-1ecb-452f-8ef3-a442af5fc5a8" providerId="AD" clId="Web-{AAB3C661-8CBE-44BE-9347-1A761C5D03E7}" dt="2021-06-05T15:37:16.864" v="777" actId="1076"/>
          <ac:cxnSpMkLst>
            <pc:docMk/>
            <pc:sldMk cId="907276943" sldId="655"/>
            <ac:cxnSpMk id="52" creationId="{00000000-0000-0000-0000-000000000000}"/>
          </ac:cxnSpMkLst>
        </pc:cxnChg>
        <pc:cxnChg chg="mod">
          <ac:chgData name="TRẦN QUỲNH NHI" userId="S::at140830@actvn.edu.vn::4304b0df-1ecb-452f-8ef3-a442af5fc5a8" providerId="AD" clId="Web-{AAB3C661-8CBE-44BE-9347-1A761C5D03E7}" dt="2021-06-05T15:38:38.115" v="797" actId="14100"/>
          <ac:cxnSpMkLst>
            <pc:docMk/>
            <pc:sldMk cId="907276943" sldId="655"/>
            <ac:cxnSpMk id="54" creationId="{00000000-0000-0000-0000-000000000000}"/>
          </ac:cxnSpMkLst>
        </pc:cxnChg>
      </pc:sldChg>
      <pc:sldChg chg="modSp">
        <pc:chgData name="TRẦN QUỲNH NHI" userId="S::at140830@actvn.edu.vn::4304b0df-1ecb-452f-8ef3-a442af5fc5a8" providerId="AD" clId="Web-{AAB3C661-8CBE-44BE-9347-1A761C5D03E7}" dt="2021-06-05T15:44:27.463" v="907" actId="20577"/>
        <pc:sldMkLst>
          <pc:docMk/>
          <pc:sldMk cId="2547692839" sldId="656"/>
        </pc:sldMkLst>
        <pc:spChg chg="mod">
          <ac:chgData name="TRẦN QUỲNH NHI" userId="S::at140830@actvn.edu.vn::4304b0df-1ecb-452f-8ef3-a442af5fc5a8" providerId="AD" clId="Web-{AAB3C661-8CBE-44BE-9347-1A761C5D03E7}" dt="2021-06-05T15:44:27.463" v="907" actId="20577"/>
          <ac:spMkLst>
            <pc:docMk/>
            <pc:sldMk cId="2547692839" sldId="656"/>
            <ac:spMk id="3" creationId="{00000000-0000-0000-0000-000000000000}"/>
          </ac:spMkLst>
        </pc:spChg>
      </pc:sldChg>
      <pc:sldChg chg="addSp delSp modSp add replId">
        <pc:chgData name="TRẦN QUỲNH NHI" userId="S::at140830@actvn.edu.vn::4304b0df-1ecb-452f-8ef3-a442af5fc5a8" providerId="AD" clId="Web-{AAB3C661-8CBE-44BE-9347-1A761C5D03E7}" dt="2021-06-05T14:30:44.100" v="85" actId="1076"/>
        <pc:sldMkLst>
          <pc:docMk/>
          <pc:sldMk cId="1116791681" sldId="686"/>
        </pc:sldMkLst>
        <pc:spChg chg="mod">
          <ac:chgData name="TRẦN QUỲNH NHI" userId="S::at140830@actvn.edu.vn::4304b0df-1ecb-452f-8ef3-a442af5fc5a8" providerId="AD" clId="Web-{AAB3C661-8CBE-44BE-9347-1A761C5D03E7}" dt="2021-06-05T14:28:16.768" v="54" actId="1076"/>
          <ac:spMkLst>
            <pc:docMk/>
            <pc:sldMk cId="1116791681" sldId="686"/>
            <ac:spMk id="8" creationId="{00000000-0000-0000-0000-000000000000}"/>
          </ac:spMkLst>
        </pc:spChg>
        <pc:spChg chg="add mod">
          <ac:chgData name="TRẦN QUỲNH NHI" userId="S::at140830@actvn.edu.vn::4304b0df-1ecb-452f-8ef3-a442af5fc5a8" providerId="AD" clId="Web-{AAB3C661-8CBE-44BE-9347-1A761C5D03E7}" dt="2021-06-05T14:29:43.958" v="70" actId="1076"/>
          <ac:spMkLst>
            <pc:docMk/>
            <pc:sldMk cId="1116791681" sldId="686"/>
            <ac:spMk id="15" creationId="{9DE66709-8054-4505-A242-F544983AF2A1}"/>
          </ac:spMkLst>
        </pc:spChg>
        <pc:spChg chg="add mod">
          <ac:chgData name="TRẦN QUỲNH NHI" userId="S::at140830@actvn.edu.vn::4304b0df-1ecb-452f-8ef3-a442af5fc5a8" providerId="AD" clId="Web-{AAB3C661-8CBE-44BE-9347-1A761C5D03E7}" dt="2021-06-05T14:29:28.176" v="68" actId="1076"/>
          <ac:spMkLst>
            <pc:docMk/>
            <pc:sldMk cId="1116791681" sldId="686"/>
            <ac:spMk id="16" creationId="{845F6CF2-4976-4E32-82B7-55AA896947F8}"/>
          </ac:spMkLst>
        </pc:spChg>
        <pc:spChg chg="del">
          <ac:chgData name="TRẦN QUỲNH NHI" userId="S::at140830@actvn.edu.vn::4304b0df-1ecb-452f-8ef3-a442af5fc5a8" providerId="AD" clId="Web-{AAB3C661-8CBE-44BE-9347-1A761C5D03E7}" dt="2021-06-05T14:26:17.578" v="10"/>
          <ac:spMkLst>
            <pc:docMk/>
            <pc:sldMk cId="1116791681" sldId="686"/>
            <ac:spMk id="45" creationId="{00000000-0000-0000-0000-000000000000}"/>
          </ac:spMkLst>
        </pc:spChg>
        <pc:spChg chg="mod">
          <ac:chgData name="TRẦN QUỲNH NHI" userId="S::at140830@actvn.edu.vn::4304b0df-1ecb-452f-8ef3-a442af5fc5a8" providerId="AD" clId="Web-{AAB3C661-8CBE-44BE-9347-1A761C5D03E7}" dt="2021-06-05T14:30:44.100" v="85" actId="1076"/>
          <ac:spMkLst>
            <pc:docMk/>
            <pc:sldMk cId="1116791681" sldId="686"/>
            <ac:spMk id="47" creationId="{00000000-0000-0000-0000-000000000000}"/>
          </ac:spMkLst>
        </pc:spChg>
        <pc:spChg chg="mod">
          <ac:chgData name="TRẦN QUỲNH NHI" userId="S::at140830@actvn.edu.vn::4304b0df-1ecb-452f-8ef3-a442af5fc5a8" providerId="AD" clId="Web-{AAB3C661-8CBE-44BE-9347-1A761C5D03E7}" dt="2021-06-05T14:30:24.724" v="81" actId="1076"/>
          <ac:spMkLst>
            <pc:docMk/>
            <pc:sldMk cId="1116791681" sldId="686"/>
            <ac:spMk id="48" creationId="{00000000-0000-0000-0000-000000000000}"/>
          </ac:spMkLst>
        </pc:spChg>
        <pc:spChg chg="mod">
          <ac:chgData name="TRẦN QUỲNH NHI" userId="S::at140830@actvn.edu.vn::4304b0df-1ecb-452f-8ef3-a442af5fc5a8" providerId="AD" clId="Web-{AAB3C661-8CBE-44BE-9347-1A761C5D03E7}" dt="2021-06-05T14:28:16.752" v="53" actId="1076"/>
          <ac:spMkLst>
            <pc:docMk/>
            <pc:sldMk cId="1116791681" sldId="686"/>
            <ac:spMk id="49" creationId="{00000000-0000-0000-0000-000000000000}"/>
          </ac:spMkLst>
        </pc:spChg>
        <pc:spChg chg="del mod">
          <ac:chgData name="TRẦN QUỲNH NHI" userId="S::at140830@actvn.edu.vn::4304b0df-1ecb-452f-8ef3-a442af5fc5a8" providerId="AD" clId="Web-{AAB3C661-8CBE-44BE-9347-1A761C5D03E7}" dt="2021-06-05T14:28:23.643" v="55"/>
          <ac:spMkLst>
            <pc:docMk/>
            <pc:sldMk cId="1116791681" sldId="686"/>
            <ac:spMk id="50" creationId="{00000000-0000-0000-0000-000000000000}"/>
          </ac:spMkLst>
        </pc:spChg>
        <pc:spChg chg="mod">
          <ac:chgData name="TRẦN QUỲNH NHI" userId="S::at140830@actvn.edu.vn::4304b0df-1ecb-452f-8ef3-a442af5fc5a8" providerId="AD" clId="Web-{AAB3C661-8CBE-44BE-9347-1A761C5D03E7}" dt="2021-06-05T14:30:29.568" v="82" actId="1076"/>
          <ac:spMkLst>
            <pc:docMk/>
            <pc:sldMk cId="1116791681" sldId="686"/>
            <ac:spMk id="51" creationId="{00000000-0000-0000-0000-000000000000}"/>
          </ac:spMkLst>
        </pc:spChg>
        <pc:spChg chg="mod">
          <ac:chgData name="TRẦN QUỲNH NHI" userId="S::at140830@actvn.edu.vn::4304b0df-1ecb-452f-8ef3-a442af5fc5a8" providerId="AD" clId="Web-{AAB3C661-8CBE-44BE-9347-1A761C5D03E7}" dt="2021-06-05T14:30:10.990" v="79" actId="20577"/>
          <ac:spMkLst>
            <pc:docMk/>
            <pc:sldMk cId="1116791681" sldId="686"/>
            <ac:spMk id="52" creationId="{00000000-0000-0000-0000-000000000000}"/>
          </ac:spMkLst>
        </pc:spChg>
        <pc:spChg chg="del mod">
          <ac:chgData name="TRẦN QUỲNH NHI" userId="S::at140830@actvn.edu.vn::4304b0df-1ecb-452f-8ef3-a442af5fc5a8" providerId="AD" clId="Web-{AAB3C661-8CBE-44BE-9347-1A761C5D03E7}" dt="2021-06-05T14:28:24.425" v="56"/>
          <ac:spMkLst>
            <pc:docMk/>
            <pc:sldMk cId="1116791681" sldId="686"/>
            <ac:spMk id="53" creationId="{00000000-0000-0000-0000-000000000000}"/>
          </ac:spMkLst>
        </pc:spChg>
        <pc:spChg chg="mod">
          <ac:chgData name="TRẦN QUỲNH NHI" userId="S::at140830@actvn.edu.vn::4304b0df-1ecb-452f-8ef3-a442af5fc5a8" providerId="AD" clId="Web-{AAB3C661-8CBE-44BE-9347-1A761C5D03E7}" dt="2021-06-05T14:30:33.881" v="83" actId="1076"/>
          <ac:spMkLst>
            <pc:docMk/>
            <pc:sldMk cId="1116791681" sldId="686"/>
            <ac:spMk id="54" creationId="{00000000-0000-0000-0000-000000000000}"/>
          </ac:spMkLst>
        </pc:spChg>
        <pc:spChg chg="mod">
          <ac:chgData name="TRẦN QUỲNH NHI" userId="S::at140830@actvn.edu.vn::4304b0df-1ecb-452f-8ef3-a442af5fc5a8" providerId="AD" clId="Web-{AAB3C661-8CBE-44BE-9347-1A761C5D03E7}" dt="2021-06-05T14:30:18.224" v="80" actId="1076"/>
          <ac:spMkLst>
            <pc:docMk/>
            <pc:sldMk cId="1116791681" sldId="686"/>
            <ac:spMk id="56" creationId="{00000000-0000-0000-0000-000000000000}"/>
          </ac:spMkLst>
        </pc:spChg>
      </pc:sldChg>
      <pc:sldChg chg="delSp modSp add replId">
        <pc:chgData name="TRẦN QUỲNH NHI" userId="S::at140830@actvn.edu.vn::4304b0df-1ecb-452f-8ef3-a442af5fc5a8" providerId="AD" clId="Web-{AAB3C661-8CBE-44BE-9347-1A761C5D03E7}" dt="2021-06-05T15:46:43.168" v="965" actId="20577"/>
        <pc:sldMkLst>
          <pc:docMk/>
          <pc:sldMk cId="785438153" sldId="687"/>
        </pc:sldMkLst>
        <pc:spChg chg="mod">
          <ac:chgData name="TRẦN QUỲNH NHI" userId="S::at140830@actvn.edu.vn::4304b0df-1ecb-452f-8ef3-a442af5fc5a8" providerId="AD" clId="Web-{AAB3C661-8CBE-44BE-9347-1A761C5D03E7}" dt="2021-06-05T15:46:43.168" v="965" actId="20577"/>
          <ac:spMkLst>
            <pc:docMk/>
            <pc:sldMk cId="785438153" sldId="687"/>
            <ac:spMk id="3" creationId="{00000000-0000-0000-0000-000000000000}"/>
          </ac:spMkLst>
        </pc:spChg>
        <pc:spChg chg="del">
          <ac:chgData name="TRẦN QUỲNH NHI" userId="S::at140830@actvn.edu.vn::4304b0df-1ecb-452f-8ef3-a442af5fc5a8" providerId="AD" clId="Web-{AAB3C661-8CBE-44BE-9347-1A761C5D03E7}" dt="2021-06-05T14:36:45.858" v="134"/>
          <ac:spMkLst>
            <pc:docMk/>
            <pc:sldMk cId="785438153" sldId="687"/>
            <ac:spMk id="8" creationId="{00000000-0000-0000-0000-000000000000}"/>
          </ac:spMkLst>
        </pc:spChg>
        <pc:spChg chg="del">
          <ac:chgData name="TRẦN QUỲNH NHI" userId="S::at140830@actvn.edu.vn::4304b0df-1ecb-452f-8ef3-a442af5fc5a8" providerId="AD" clId="Web-{AAB3C661-8CBE-44BE-9347-1A761C5D03E7}" dt="2021-06-05T14:36:44.077" v="133"/>
          <ac:spMkLst>
            <pc:docMk/>
            <pc:sldMk cId="785438153" sldId="687"/>
            <ac:spMk id="22" creationId="{00000000-0000-0000-0000-000000000000}"/>
          </ac:spMkLst>
        </pc:spChg>
        <pc:spChg chg="mod">
          <ac:chgData name="TRẦN QUỲNH NHI" userId="S::at140830@actvn.edu.vn::4304b0df-1ecb-452f-8ef3-a442af5fc5a8" providerId="AD" clId="Web-{AAB3C661-8CBE-44BE-9347-1A761C5D03E7}" dt="2021-06-05T14:37:11.453" v="141" actId="20577"/>
          <ac:spMkLst>
            <pc:docMk/>
            <pc:sldMk cId="785438153" sldId="687"/>
            <ac:spMk id="29" creationId="{00000000-0000-0000-0000-000000000000}"/>
          </ac:spMkLst>
        </pc:spChg>
        <pc:spChg chg="mod">
          <ac:chgData name="TRẦN QUỲNH NHI" userId="S::at140830@actvn.edu.vn::4304b0df-1ecb-452f-8ef3-a442af5fc5a8" providerId="AD" clId="Web-{AAB3C661-8CBE-44BE-9347-1A761C5D03E7}" dt="2021-06-05T15:10:43.673" v="304" actId="1076"/>
          <ac:spMkLst>
            <pc:docMk/>
            <pc:sldMk cId="785438153" sldId="687"/>
            <ac:spMk id="33" creationId="{00000000-0000-0000-0000-000000000000}"/>
          </ac:spMkLst>
        </pc:spChg>
        <pc:cxnChg chg="del">
          <ac:chgData name="TRẦN QUỲNH NHI" userId="S::at140830@actvn.edu.vn::4304b0df-1ecb-452f-8ef3-a442af5fc5a8" providerId="AD" clId="Web-{AAB3C661-8CBE-44BE-9347-1A761C5D03E7}" dt="2021-06-05T14:36:53.171" v="136"/>
          <ac:cxnSpMkLst>
            <pc:docMk/>
            <pc:sldMk cId="785438153" sldId="687"/>
            <ac:cxnSpMk id="5" creationId="{00000000-0000-0000-0000-000000000000}"/>
          </ac:cxnSpMkLst>
        </pc:cxnChg>
      </pc:sldChg>
      <pc:sldChg chg="addSp delSp modSp add replId">
        <pc:chgData name="TRẦN QUỲNH NHI" userId="S::at140830@actvn.edu.vn::4304b0df-1ecb-452f-8ef3-a442af5fc5a8" providerId="AD" clId="Web-{AAB3C661-8CBE-44BE-9347-1A761C5D03E7}" dt="2021-06-05T15:44:15.526" v="906" actId="20577"/>
        <pc:sldMkLst>
          <pc:docMk/>
          <pc:sldMk cId="1433865574" sldId="688"/>
        </pc:sldMkLst>
        <pc:spChg chg="mod">
          <ac:chgData name="TRẦN QUỲNH NHI" userId="S::at140830@actvn.edu.vn::4304b0df-1ecb-452f-8ef3-a442af5fc5a8" providerId="AD" clId="Web-{AAB3C661-8CBE-44BE-9347-1A761C5D03E7}" dt="2021-06-05T15:44:15.526" v="906" actId="20577"/>
          <ac:spMkLst>
            <pc:docMk/>
            <pc:sldMk cId="1433865574" sldId="688"/>
            <ac:spMk id="3" creationId="{00000000-0000-0000-0000-000000000000}"/>
          </ac:spMkLst>
        </pc:spChg>
        <pc:spChg chg="mod">
          <ac:chgData name="TRẦN QUỲNH NHI" userId="S::at140830@actvn.edu.vn::4304b0df-1ecb-452f-8ef3-a442af5fc5a8" providerId="AD" clId="Web-{AAB3C661-8CBE-44BE-9347-1A761C5D03E7}" dt="2021-06-05T15:39:08.647" v="806" actId="14100"/>
          <ac:spMkLst>
            <pc:docMk/>
            <pc:sldMk cId="1433865574" sldId="688"/>
            <ac:spMk id="22" creationId="{00000000-0000-0000-0000-000000000000}"/>
          </ac:spMkLst>
        </pc:spChg>
        <pc:spChg chg="mod">
          <ac:chgData name="TRẦN QUỲNH NHI" userId="S::at140830@actvn.edu.vn::4304b0df-1ecb-452f-8ef3-a442af5fc5a8" providerId="AD" clId="Web-{AAB3C661-8CBE-44BE-9347-1A761C5D03E7}" dt="2021-06-05T15:39:13.397" v="808" actId="14100"/>
          <ac:spMkLst>
            <pc:docMk/>
            <pc:sldMk cId="1433865574" sldId="688"/>
            <ac:spMk id="23" creationId="{00000000-0000-0000-0000-000000000000}"/>
          </ac:spMkLst>
        </pc:spChg>
        <pc:spChg chg="mod">
          <ac:chgData name="TRẦN QUỲNH NHI" userId="S::at140830@actvn.edu.vn::4304b0df-1ecb-452f-8ef3-a442af5fc5a8" providerId="AD" clId="Web-{AAB3C661-8CBE-44BE-9347-1A761C5D03E7}" dt="2021-06-05T15:38:57.350" v="801" actId="14100"/>
          <ac:spMkLst>
            <pc:docMk/>
            <pc:sldMk cId="1433865574" sldId="688"/>
            <ac:spMk id="25" creationId="{00000000-0000-0000-0000-000000000000}"/>
          </ac:spMkLst>
        </pc:spChg>
        <pc:spChg chg="mod">
          <ac:chgData name="TRẦN QUỲNH NHI" userId="S::at140830@actvn.edu.vn::4304b0df-1ecb-452f-8ef3-a442af5fc5a8" providerId="AD" clId="Web-{AAB3C661-8CBE-44BE-9347-1A761C5D03E7}" dt="2021-06-05T15:39:01.459" v="803" actId="14100"/>
          <ac:spMkLst>
            <pc:docMk/>
            <pc:sldMk cId="1433865574" sldId="688"/>
            <ac:spMk id="28" creationId="{00000000-0000-0000-0000-000000000000}"/>
          </ac:spMkLst>
        </pc:spChg>
        <pc:spChg chg="mod">
          <ac:chgData name="TRẦN QUỲNH NHI" userId="S::at140830@actvn.edu.vn::4304b0df-1ecb-452f-8ef3-a442af5fc5a8" providerId="AD" clId="Web-{AAB3C661-8CBE-44BE-9347-1A761C5D03E7}" dt="2021-06-05T15:39:30.163" v="812" actId="14100"/>
          <ac:spMkLst>
            <pc:docMk/>
            <pc:sldMk cId="1433865574" sldId="688"/>
            <ac:spMk id="63" creationId="{00000000-0000-0000-0000-000000000000}"/>
          </ac:spMkLst>
        </pc:spChg>
        <pc:spChg chg="mod">
          <ac:chgData name="TRẦN QUỲNH NHI" userId="S::at140830@actvn.edu.vn::4304b0df-1ecb-452f-8ef3-a442af5fc5a8" providerId="AD" clId="Web-{AAB3C661-8CBE-44BE-9347-1A761C5D03E7}" dt="2021-06-05T15:39:25.194" v="811" actId="14100"/>
          <ac:spMkLst>
            <pc:docMk/>
            <pc:sldMk cId="1433865574" sldId="688"/>
            <ac:spMk id="64" creationId="{00000000-0000-0000-0000-000000000000}"/>
          </ac:spMkLst>
        </pc:spChg>
        <pc:cxnChg chg="add mod">
          <ac:chgData name="TRẦN QUỲNH NHI" userId="S::at140830@actvn.edu.vn::4304b0df-1ecb-452f-8ef3-a442af5fc5a8" providerId="AD" clId="Web-{AAB3C661-8CBE-44BE-9347-1A761C5D03E7}" dt="2021-06-05T15:39:39.116" v="815" actId="1076"/>
          <ac:cxnSpMkLst>
            <pc:docMk/>
            <pc:sldMk cId="1433865574" sldId="688"/>
            <ac:cxnSpMk id="37" creationId="{3720EB3C-5AC6-4A09-AF14-D7F9369A3787}"/>
          </ac:cxnSpMkLst>
        </pc:cxnChg>
        <pc:cxnChg chg="add mod">
          <ac:chgData name="TRẦN QUỲNH NHI" userId="S::at140830@actvn.edu.vn::4304b0df-1ecb-452f-8ef3-a442af5fc5a8" providerId="AD" clId="Web-{AAB3C661-8CBE-44BE-9347-1A761C5D03E7}" dt="2021-06-05T15:39:45.350" v="818" actId="1076"/>
          <ac:cxnSpMkLst>
            <pc:docMk/>
            <pc:sldMk cId="1433865574" sldId="688"/>
            <ac:cxnSpMk id="39" creationId="{B66916D4-9E5B-478C-BC7D-E69DC796600D}"/>
          </ac:cxnSpMkLst>
        </pc:cxnChg>
        <pc:cxnChg chg="add mod">
          <ac:chgData name="TRẦN QUỲNH NHI" userId="S::at140830@actvn.edu.vn::4304b0df-1ecb-452f-8ef3-a442af5fc5a8" providerId="AD" clId="Web-{AAB3C661-8CBE-44BE-9347-1A761C5D03E7}" dt="2021-06-05T15:39:50.913" v="821" actId="1076"/>
          <ac:cxnSpMkLst>
            <pc:docMk/>
            <pc:sldMk cId="1433865574" sldId="688"/>
            <ac:cxnSpMk id="40" creationId="{63CBB91E-DF2A-4AE4-95DC-154046D13118}"/>
          </ac:cxnSpMkLst>
        </pc:cxnChg>
        <pc:cxnChg chg="del">
          <ac:chgData name="TRẦN QUỲNH NHI" userId="S::at140830@actvn.edu.vn::4304b0df-1ecb-452f-8ef3-a442af5fc5a8" providerId="AD" clId="Web-{AAB3C661-8CBE-44BE-9347-1A761C5D03E7}" dt="2021-06-05T15:39:34.210" v="813"/>
          <ac:cxnSpMkLst>
            <pc:docMk/>
            <pc:sldMk cId="1433865574" sldId="688"/>
            <ac:cxnSpMk id="50" creationId="{00000000-0000-0000-0000-000000000000}"/>
          </ac:cxnSpMkLst>
        </pc:cxnChg>
        <pc:cxnChg chg="del">
          <ac:chgData name="TRẦN QUỲNH NHI" userId="S::at140830@actvn.edu.vn::4304b0df-1ecb-452f-8ef3-a442af5fc5a8" providerId="AD" clId="Web-{AAB3C661-8CBE-44BE-9347-1A761C5D03E7}" dt="2021-06-05T15:39:46.647" v="819"/>
          <ac:cxnSpMkLst>
            <pc:docMk/>
            <pc:sldMk cId="1433865574" sldId="688"/>
            <ac:cxnSpMk id="51" creationId="{00000000-0000-0000-0000-000000000000}"/>
          </ac:cxnSpMkLst>
        </pc:cxnChg>
        <pc:cxnChg chg="del">
          <ac:chgData name="TRẦN QUỲNH NHI" userId="S::at140830@actvn.edu.vn::4304b0df-1ecb-452f-8ef3-a442af5fc5a8" providerId="AD" clId="Web-{AAB3C661-8CBE-44BE-9347-1A761C5D03E7}" dt="2021-06-05T15:39:40.929" v="816"/>
          <ac:cxnSpMkLst>
            <pc:docMk/>
            <pc:sldMk cId="1433865574" sldId="688"/>
            <ac:cxnSpMk id="52" creationId="{00000000-0000-0000-0000-000000000000}"/>
          </ac:cxnSpMkLst>
        </pc:cxnChg>
      </pc:sldChg>
    </pc:docChg>
  </pc:docChgLst>
  <pc:docChgLst>
    <pc:chgData name="NGÔ NGUYỄN QUỲNH HƯƠNG" userId="S::at140815@actvn.edu.vn::73cbb901-65f3-406f-9e01-4e94e503cabf" providerId="AD" clId="Web-{2957E54E-BF7F-4CE5-9D71-4DCED74CB62D}"/>
    <pc:docChg chg="modSld">
      <pc:chgData name="NGÔ NGUYỄN QUỲNH HƯƠNG" userId="S::at140815@actvn.edu.vn::73cbb901-65f3-406f-9e01-4e94e503cabf" providerId="AD" clId="Web-{2957E54E-BF7F-4CE5-9D71-4DCED74CB62D}" dt="2021-06-06T16:00:10.453" v="0" actId="14100"/>
      <pc:docMkLst>
        <pc:docMk/>
      </pc:docMkLst>
      <pc:sldChg chg="modSp">
        <pc:chgData name="NGÔ NGUYỄN QUỲNH HƯƠNG" userId="S::at140815@actvn.edu.vn::73cbb901-65f3-406f-9e01-4e94e503cabf" providerId="AD" clId="Web-{2957E54E-BF7F-4CE5-9D71-4DCED74CB62D}" dt="2021-06-06T16:00:10.453" v="0" actId="14100"/>
        <pc:sldMkLst>
          <pc:docMk/>
          <pc:sldMk cId="829657445" sldId="794"/>
        </pc:sldMkLst>
        <pc:spChg chg="mod">
          <ac:chgData name="NGÔ NGUYỄN QUỲNH HƯƠNG" userId="S::at140815@actvn.edu.vn::73cbb901-65f3-406f-9e01-4e94e503cabf" providerId="AD" clId="Web-{2957E54E-BF7F-4CE5-9D71-4DCED74CB62D}" dt="2021-06-06T16:00:10.453" v="0" actId="14100"/>
          <ac:spMkLst>
            <pc:docMk/>
            <pc:sldMk cId="829657445" sldId="794"/>
            <ac:spMk id="20" creationId="{5315D832-B016-4AE5-B033-0016D5B1AFAA}"/>
          </ac:spMkLst>
        </pc:spChg>
      </pc:sldChg>
    </pc:docChg>
  </pc:docChgLst>
  <pc:docChgLst>
    <pc:chgData name="HOÀNG NGUYÊN THÁI" userId="S::at140340@actvn.edu.vn::fd69fc01-a3b2-4d29-a2d7-0cd56e785eaf" providerId="AD" clId="Web-{FB1FADAD-E7C9-4551-B3D2-6DBFB14147CA}"/>
    <pc:docChg chg="modSld">
      <pc:chgData name="HOÀNG NGUYÊN THÁI" userId="S::at140340@actvn.edu.vn::fd69fc01-a3b2-4d29-a2d7-0cd56e785eaf" providerId="AD" clId="Web-{FB1FADAD-E7C9-4551-B3D2-6DBFB14147CA}" dt="2021-06-06T15:37:12.464" v="0" actId="1076"/>
      <pc:docMkLst>
        <pc:docMk/>
      </pc:docMkLst>
      <pc:sldChg chg="modSp">
        <pc:chgData name="HOÀNG NGUYÊN THÁI" userId="S::at140340@actvn.edu.vn::fd69fc01-a3b2-4d29-a2d7-0cd56e785eaf" providerId="AD" clId="Web-{FB1FADAD-E7C9-4551-B3D2-6DBFB14147CA}" dt="2021-06-06T15:37:12.464" v="0" actId="1076"/>
        <pc:sldMkLst>
          <pc:docMk/>
          <pc:sldMk cId="2081144005" sldId="790"/>
        </pc:sldMkLst>
        <pc:graphicFrameChg chg="mod">
          <ac:chgData name="HOÀNG NGUYÊN THÁI" userId="S::at140340@actvn.edu.vn::fd69fc01-a3b2-4d29-a2d7-0cd56e785eaf" providerId="AD" clId="Web-{FB1FADAD-E7C9-4551-B3D2-6DBFB14147CA}" dt="2021-06-06T15:37:12.464" v="0" actId="1076"/>
          <ac:graphicFrameMkLst>
            <pc:docMk/>
            <pc:sldMk cId="2081144005" sldId="790"/>
            <ac:graphicFrameMk id="5" creationId="{00000000-0000-0000-0000-000000000000}"/>
          </ac:graphicFrameMkLst>
        </pc:graphicFrameChg>
      </pc:sldChg>
    </pc:docChg>
  </pc:docChgLst>
  <pc:docChgLst>
    <pc:chgData name="HOÀNG NGUYÊN THÁI" userId="S::at140340@actvn.edu.vn::fd69fc01-a3b2-4d29-a2d7-0cd56e785eaf" providerId="AD" clId="Web-{9E66565D-F9DF-4D8B-BFD6-7076C3A79546}"/>
    <pc:docChg chg="modSld">
      <pc:chgData name="HOÀNG NGUYÊN THÁI" userId="S::at140340@actvn.edu.vn::fd69fc01-a3b2-4d29-a2d7-0cd56e785eaf" providerId="AD" clId="Web-{9E66565D-F9DF-4D8B-BFD6-7076C3A79546}" dt="2021-06-06T11:38:27.075" v="3" actId="14100"/>
      <pc:docMkLst>
        <pc:docMk/>
      </pc:docMkLst>
      <pc:sldChg chg="modSp">
        <pc:chgData name="HOÀNG NGUYÊN THÁI" userId="S::at140340@actvn.edu.vn::fd69fc01-a3b2-4d29-a2d7-0cd56e785eaf" providerId="AD" clId="Web-{9E66565D-F9DF-4D8B-BFD6-7076C3A79546}" dt="2021-06-06T11:38:22.466" v="2" actId="14100"/>
        <pc:sldMkLst>
          <pc:docMk/>
          <pc:sldMk cId="993625787" sldId="593"/>
        </pc:sldMkLst>
        <pc:picChg chg="mod">
          <ac:chgData name="HOÀNG NGUYÊN THÁI" userId="S::at140340@actvn.edu.vn::fd69fc01-a3b2-4d29-a2d7-0cd56e785eaf" providerId="AD" clId="Web-{9E66565D-F9DF-4D8B-BFD6-7076C3A79546}" dt="2021-06-06T11:38:22.466" v="2" actId="14100"/>
          <ac:picMkLst>
            <pc:docMk/>
            <pc:sldMk cId="993625787" sldId="593"/>
            <ac:picMk id="6" creationId="{00000000-0000-0000-0000-000000000000}"/>
          </ac:picMkLst>
        </pc:picChg>
      </pc:sldChg>
      <pc:sldChg chg="modSp">
        <pc:chgData name="HOÀNG NGUYÊN THÁI" userId="S::at140340@actvn.edu.vn::fd69fc01-a3b2-4d29-a2d7-0cd56e785eaf" providerId="AD" clId="Web-{9E66565D-F9DF-4D8B-BFD6-7076C3A79546}" dt="2021-06-06T11:38:27.075" v="3" actId="14100"/>
        <pc:sldMkLst>
          <pc:docMk/>
          <pc:sldMk cId="3021128116" sldId="594"/>
        </pc:sldMkLst>
        <pc:picChg chg="mod">
          <ac:chgData name="HOÀNG NGUYÊN THÁI" userId="S::at140340@actvn.edu.vn::fd69fc01-a3b2-4d29-a2d7-0cd56e785eaf" providerId="AD" clId="Web-{9E66565D-F9DF-4D8B-BFD6-7076C3A79546}" dt="2021-06-06T11:38:27.075" v="3" actId="14100"/>
          <ac:picMkLst>
            <pc:docMk/>
            <pc:sldMk cId="3021128116" sldId="594"/>
            <ac:picMk id="7" creationId="{00000000-0000-0000-0000-000000000000}"/>
          </ac:picMkLst>
        </pc:picChg>
      </pc:sldChg>
    </pc:docChg>
  </pc:docChgLst>
  <pc:docChgLst>
    <pc:chgData name="NGUYỄN PHI LONG" userId="S::at140827@actvn.edu.vn::9913a513-fa7b-479c-8946-1ee83d933895" providerId="AD" clId="Web-{CAEEFD31-F2CC-4C97-AB15-97E6066B52D7}"/>
    <pc:docChg chg="modSld">
      <pc:chgData name="NGUYỄN PHI LONG" userId="S::at140827@actvn.edu.vn::9913a513-fa7b-479c-8946-1ee83d933895" providerId="AD" clId="Web-{CAEEFD31-F2CC-4C97-AB15-97E6066B52D7}" dt="2021-06-05T18:42:36.824" v="572" actId="14100"/>
      <pc:docMkLst>
        <pc:docMk/>
      </pc:docMkLst>
      <pc:sldChg chg="addSp delSp modSp">
        <pc:chgData name="NGUYỄN PHI LONG" userId="S::at140827@actvn.edu.vn::9913a513-fa7b-479c-8946-1ee83d933895" providerId="AD" clId="Web-{CAEEFD31-F2CC-4C97-AB15-97E6066B52D7}" dt="2021-06-05T18:17:55.402" v="72" actId="1076"/>
        <pc:sldMkLst>
          <pc:docMk/>
          <pc:sldMk cId="382965330" sldId="621"/>
        </pc:sldMkLst>
        <pc:spChg chg="add del mod">
          <ac:chgData name="NGUYỄN PHI LONG" userId="S::at140827@actvn.edu.vn::9913a513-fa7b-479c-8946-1ee83d933895" providerId="AD" clId="Web-{CAEEFD31-F2CC-4C97-AB15-97E6066B52D7}" dt="2021-06-05T18:13:25.870" v="20"/>
          <ac:spMkLst>
            <pc:docMk/>
            <pc:sldMk cId="382965330" sldId="621"/>
            <ac:spMk id="6" creationId="{D3A911C0-72DD-4C55-BB48-9D9E91AF1010}"/>
          </ac:spMkLst>
        </pc:spChg>
        <pc:spChg chg="del mod">
          <ac:chgData name="NGUYỄN PHI LONG" userId="S::at140827@actvn.edu.vn::9913a513-fa7b-479c-8946-1ee83d933895" providerId="AD" clId="Web-{CAEEFD31-F2CC-4C97-AB15-97E6066B52D7}" dt="2021-06-05T18:16:43.335" v="39"/>
          <ac:spMkLst>
            <pc:docMk/>
            <pc:sldMk cId="382965330" sldId="621"/>
            <ac:spMk id="18" creationId="{535221B5-3156-4ABF-875C-B2AD828C6F0C}"/>
          </ac:spMkLst>
        </pc:spChg>
        <pc:spChg chg="add mod">
          <ac:chgData name="NGUYỄN PHI LONG" userId="S::at140827@actvn.edu.vn::9913a513-fa7b-479c-8946-1ee83d933895" providerId="AD" clId="Web-{CAEEFD31-F2CC-4C97-AB15-97E6066B52D7}" dt="2021-06-05T18:17:55.402" v="72" actId="1076"/>
          <ac:spMkLst>
            <pc:docMk/>
            <pc:sldMk cId="382965330" sldId="621"/>
            <ac:spMk id="22" creationId="{61D53626-B6E3-48D4-8564-6B6C428CCA0D}"/>
          </ac:spMkLst>
        </pc:spChg>
        <pc:spChg chg="mod">
          <ac:chgData name="NGUYỄN PHI LONG" userId="S::at140827@actvn.edu.vn::9913a513-fa7b-479c-8946-1ee83d933895" providerId="AD" clId="Web-{CAEEFD31-F2CC-4C97-AB15-97E6066B52D7}" dt="2021-06-05T18:17:27.948" v="48" actId="1076"/>
          <ac:spMkLst>
            <pc:docMk/>
            <pc:sldMk cId="382965330" sldId="621"/>
            <ac:spMk id="37" creationId="{2C7D0A80-1B3C-42B5-A357-427F735C181D}"/>
          </ac:spMkLst>
        </pc:spChg>
        <pc:picChg chg="add mod">
          <ac:chgData name="NGUYỄN PHI LONG" userId="S::at140827@actvn.edu.vn::9913a513-fa7b-479c-8946-1ee83d933895" providerId="AD" clId="Web-{CAEEFD31-F2CC-4C97-AB15-97E6066B52D7}" dt="2021-06-05T18:11:01.252" v="12" actId="14100"/>
          <ac:picMkLst>
            <pc:docMk/>
            <pc:sldMk cId="382965330" sldId="621"/>
            <ac:picMk id="5" creationId="{5F3EBB24-6659-4D6C-95C5-34A9CADFA54D}"/>
          </ac:picMkLst>
        </pc:picChg>
        <pc:picChg chg="add del mod">
          <ac:chgData name="NGUYỄN PHI LONG" userId="S::at140827@actvn.edu.vn::9913a513-fa7b-479c-8946-1ee83d933895" providerId="AD" clId="Web-{CAEEFD31-F2CC-4C97-AB15-97E6066B52D7}" dt="2021-06-05T18:15:06.550" v="25"/>
          <ac:picMkLst>
            <pc:docMk/>
            <pc:sldMk cId="382965330" sldId="621"/>
            <ac:picMk id="7" creationId="{793FC615-0D49-479C-ACF3-42209776F69D}"/>
          </ac:picMkLst>
        </pc:picChg>
        <pc:picChg chg="add mod">
          <ac:chgData name="NGUYỄN PHI LONG" userId="S::at140827@actvn.edu.vn::9913a513-fa7b-479c-8946-1ee83d933895" providerId="AD" clId="Web-{CAEEFD31-F2CC-4C97-AB15-97E6066B52D7}" dt="2021-06-05T18:16:17.833" v="37" actId="1076"/>
          <ac:picMkLst>
            <pc:docMk/>
            <pc:sldMk cId="382965330" sldId="621"/>
            <ac:picMk id="8" creationId="{65BB0CD0-7F37-4EF7-8088-2D7E36543A84}"/>
          </ac:picMkLst>
        </pc:picChg>
        <pc:picChg chg="del mod">
          <ac:chgData name="NGUYỄN PHI LONG" userId="S::at140827@actvn.edu.vn::9913a513-fa7b-479c-8946-1ee83d933895" providerId="AD" clId="Web-{CAEEFD31-F2CC-4C97-AB15-97E6066B52D7}" dt="2021-06-05T18:12:34.211" v="13"/>
          <ac:picMkLst>
            <pc:docMk/>
            <pc:sldMk cId="382965330" sldId="621"/>
            <ac:picMk id="21" creationId="{0A809BB5-127C-4350-B37B-33ABDF16D993}"/>
          </ac:picMkLst>
        </pc:picChg>
        <pc:picChg chg="del">
          <ac:chgData name="NGUYỄN PHI LONG" userId="S::at140827@actvn.edu.vn::9913a513-fa7b-479c-8946-1ee83d933895" providerId="AD" clId="Web-{CAEEFD31-F2CC-4C97-AB15-97E6066B52D7}" dt="2021-06-05T18:10:29.688" v="2"/>
          <ac:picMkLst>
            <pc:docMk/>
            <pc:sldMk cId="382965330" sldId="621"/>
            <ac:picMk id="29" creationId="{D8643B44-13BD-4FA9-AFE5-4886273BE199}"/>
          </ac:picMkLst>
        </pc:picChg>
        <pc:picChg chg="mod">
          <ac:chgData name="NGUYỄN PHI LONG" userId="S::at140827@actvn.edu.vn::9913a513-fa7b-479c-8946-1ee83d933895" providerId="AD" clId="Web-{CAEEFD31-F2CC-4C97-AB15-97E6066B52D7}" dt="2021-06-05T18:17:23.260" v="47" actId="1076"/>
          <ac:picMkLst>
            <pc:docMk/>
            <pc:sldMk cId="382965330" sldId="621"/>
            <ac:picMk id="55" creationId="{A17E1BFE-7482-4BC6-8D06-564E8EABE70E}"/>
          </ac:picMkLst>
        </pc:picChg>
        <pc:cxnChg chg="mod">
          <ac:chgData name="NGUYỄN PHI LONG" userId="S::at140827@actvn.edu.vn::9913a513-fa7b-479c-8946-1ee83d933895" providerId="AD" clId="Web-{CAEEFD31-F2CC-4C97-AB15-97E6066B52D7}" dt="2021-06-05T18:16:59.367" v="41" actId="14100"/>
          <ac:cxnSpMkLst>
            <pc:docMk/>
            <pc:sldMk cId="382965330" sldId="621"/>
            <ac:cxnSpMk id="16" creationId="{2E6800C4-20B4-4E7F-88B7-8B966494854D}"/>
          </ac:cxnSpMkLst>
        </pc:cxnChg>
        <pc:cxnChg chg="add mod">
          <ac:chgData name="NGUYỄN PHI LONG" userId="S::at140827@actvn.edu.vn::9913a513-fa7b-479c-8946-1ee83d933895" providerId="AD" clId="Web-{CAEEFD31-F2CC-4C97-AB15-97E6066B52D7}" dt="2021-06-05T18:17:13.306" v="45" actId="14100"/>
          <ac:cxnSpMkLst>
            <pc:docMk/>
            <pc:sldMk cId="382965330" sldId="621"/>
            <ac:cxnSpMk id="19" creationId="{E51F6A52-1098-486C-B2F9-1C1D929447D0}"/>
          </ac:cxnSpMkLst>
        </pc:cxnChg>
        <pc:cxnChg chg="add del mod">
          <ac:chgData name="NGUYỄN PHI LONG" userId="S::at140827@actvn.edu.vn::9913a513-fa7b-479c-8946-1ee83d933895" providerId="AD" clId="Web-{CAEEFD31-F2CC-4C97-AB15-97E6066B52D7}" dt="2021-06-05T18:17:36.120" v="50"/>
          <ac:cxnSpMkLst>
            <pc:docMk/>
            <pc:sldMk cId="382965330" sldId="621"/>
            <ac:cxnSpMk id="20" creationId="{C1EE929E-0927-47D3-A8DE-0C9F1DDB7797}"/>
          </ac:cxnSpMkLst>
        </pc:cxnChg>
        <pc:cxnChg chg="mod">
          <ac:chgData name="NGUYỄN PHI LONG" userId="S::at140827@actvn.edu.vn::9913a513-fa7b-479c-8946-1ee83d933895" providerId="AD" clId="Web-{CAEEFD31-F2CC-4C97-AB15-97E6066B52D7}" dt="2021-06-05T18:17:18.791" v="46" actId="14100"/>
          <ac:cxnSpMkLst>
            <pc:docMk/>
            <pc:sldMk cId="382965330" sldId="621"/>
            <ac:cxnSpMk id="35" creationId="{DCF5CCCC-75F1-482D-A63F-E16B44565E88}"/>
          </ac:cxnSpMkLst>
        </pc:cxnChg>
      </pc:sldChg>
      <pc:sldChg chg="addSp delSp modSp">
        <pc:chgData name="NGUYỄN PHI LONG" userId="S::at140827@actvn.edu.vn::9913a513-fa7b-479c-8946-1ee83d933895" providerId="AD" clId="Web-{CAEEFD31-F2CC-4C97-AB15-97E6066B52D7}" dt="2021-06-05T18:37:47.286" v="421" actId="20577"/>
        <pc:sldMkLst>
          <pc:docMk/>
          <pc:sldMk cId="89829500" sldId="622"/>
        </pc:sldMkLst>
        <pc:spChg chg="add del mod">
          <ac:chgData name="NGUYỄN PHI LONG" userId="S::at140827@actvn.edu.vn::9913a513-fa7b-479c-8946-1ee83d933895" providerId="AD" clId="Web-{CAEEFD31-F2CC-4C97-AB15-97E6066B52D7}" dt="2021-06-05T18:34:34.729" v="362"/>
          <ac:spMkLst>
            <pc:docMk/>
            <pc:sldMk cId="89829500" sldId="622"/>
            <ac:spMk id="6" creationId="{477E991E-5DB4-46B6-9495-9A48304554AF}"/>
          </ac:spMkLst>
        </pc:spChg>
        <pc:spChg chg="add mod">
          <ac:chgData name="NGUYỄN PHI LONG" userId="S::at140827@actvn.edu.vn::9913a513-fa7b-479c-8946-1ee83d933895" providerId="AD" clId="Web-{CAEEFD31-F2CC-4C97-AB15-97E6066B52D7}" dt="2021-06-05T18:34:40.198" v="376" actId="1076"/>
          <ac:spMkLst>
            <pc:docMk/>
            <pc:sldMk cId="89829500" sldId="622"/>
            <ac:spMk id="7" creationId="{0CBA2653-D285-4082-845F-5D08CB0D0CC7}"/>
          </ac:spMkLst>
        </pc:spChg>
        <pc:spChg chg="add mod">
          <ac:chgData name="NGUYỄN PHI LONG" userId="S::at140827@actvn.edu.vn::9913a513-fa7b-479c-8946-1ee83d933895" providerId="AD" clId="Web-{CAEEFD31-F2CC-4C97-AB15-97E6066B52D7}" dt="2021-06-05T18:34:40.214" v="377" actId="1076"/>
          <ac:spMkLst>
            <pc:docMk/>
            <pc:sldMk cId="89829500" sldId="622"/>
            <ac:spMk id="8" creationId="{A96F1D2C-A57E-4F56-AC64-56F041E2C804}"/>
          </ac:spMkLst>
        </pc:spChg>
        <pc:spChg chg="add mod">
          <ac:chgData name="NGUYỄN PHI LONG" userId="S::at140827@actvn.edu.vn::9913a513-fa7b-479c-8946-1ee83d933895" providerId="AD" clId="Web-{CAEEFD31-F2CC-4C97-AB15-97E6066B52D7}" dt="2021-06-05T18:37:47.286" v="421" actId="20577"/>
          <ac:spMkLst>
            <pc:docMk/>
            <pc:sldMk cId="89829500" sldId="622"/>
            <ac:spMk id="9" creationId="{AAFB2C1A-7C04-4976-9C02-19AC2EF2EDAF}"/>
          </ac:spMkLst>
        </pc:spChg>
        <pc:spChg chg="add mod">
          <ac:chgData name="NGUYỄN PHI LONG" userId="S::at140827@actvn.edu.vn::9913a513-fa7b-479c-8946-1ee83d933895" providerId="AD" clId="Web-{CAEEFD31-F2CC-4C97-AB15-97E6066B52D7}" dt="2021-06-05T18:37:01.503" v="401" actId="1076"/>
          <ac:spMkLst>
            <pc:docMk/>
            <pc:sldMk cId="89829500" sldId="622"/>
            <ac:spMk id="11" creationId="{B8802EB4-4D75-47ED-AAA2-04AF1DF96082}"/>
          </ac:spMkLst>
        </pc:spChg>
        <pc:spChg chg="add del mod">
          <ac:chgData name="NGUYỄN PHI LONG" userId="S::at140827@actvn.edu.vn::9913a513-fa7b-479c-8946-1ee83d933895" providerId="AD" clId="Web-{CAEEFD31-F2CC-4C97-AB15-97E6066B52D7}" dt="2021-06-05T18:35:10.481" v="396"/>
          <ac:spMkLst>
            <pc:docMk/>
            <pc:sldMk cId="89829500" sldId="622"/>
            <ac:spMk id="13" creationId="{979AF045-4A0D-435B-AF9D-186D09E42F91}"/>
          </ac:spMkLst>
        </pc:spChg>
        <pc:spChg chg="add del mod">
          <ac:chgData name="NGUYỄN PHI LONG" userId="S::at140827@actvn.edu.vn::9913a513-fa7b-479c-8946-1ee83d933895" providerId="AD" clId="Web-{CAEEFD31-F2CC-4C97-AB15-97E6066B52D7}" dt="2021-06-05T18:35:09.528" v="395"/>
          <ac:spMkLst>
            <pc:docMk/>
            <pc:sldMk cId="89829500" sldId="622"/>
            <ac:spMk id="17" creationId="{2DF7F7EF-474F-48D6-A5A7-571A298B3B36}"/>
          </ac:spMkLst>
        </pc:spChg>
        <pc:spChg chg="add del mod">
          <ac:chgData name="NGUYỄN PHI LONG" userId="S::at140827@actvn.edu.vn::9913a513-fa7b-479c-8946-1ee83d933895" providerId="AD" clId="Web-{CAEEFD31-F2CC-4C97-AB15-97E6066B52D7}" dt="2021-06-05T18:35:12.356" v="397"/>
          <ac:spMkLst>
            <pc:docMk/>
            <pc:sldMk cId="89829500" sldId="622"/>
            <ac:spMk id="19" creationId="{0D80A830-060B-4CFE-8EAB-6C1E10968A41}"/>
          </ac:spMkLst>
        </pc:spChg>
        <pc:spChg chg="add del mod">
          <ac:chgData name="NGUYỄN PHI LONG" userId="S::at140827@actvn.edu.vn::9913a513-fa7b-479c-8946-1ee83d933895" providerId="AD" clId="Web-{CAEEFD31-F2CC-4C97-AB15-97E6066B52D7}" dt="2021-06-05T18:35:08.517" v="394"/>
          <ac:spMkLst>
            <pc:docMk/>
            <pc:sldMk cId="89829500" sldId="622"/>
            <ac:spMk id="23" creationId="{7AAE0E6E-604F-4084-B563-B53679861A6C}"/>
          </ac:spMkLst>
        </pc:spChg>
        <pc:spChg chg="add del mod">
          <ac:chgData name="NGUYỄN PHI LONG" userId="S::at140827@actvn.edu.vn::9913a513-fa7b-479c-8946-1ee83d933895" providerId="AD" clId="Web-{CAEEFD31-F2CC-4C97-AB15-97E6066B52D7}" dt="2021-06-05T18:35:04.199" v="392"/>
          <ac:spMkLst>
            <pc:docMk/>
            <pc:sldMk cId="89829500" sldId="622"/>
            <ac:spMk id="25" creationId="{3FC5A48C-A98D-4BE5-8561-1AAE692E08A1}"/>
          </ac:spMkLst>
        </pc:spChg>
        <pc:spChg chg="add del mod">
          <ac:chgData name="NGUYỄN PHI LONG" userId="S::at140827@actvn.edu.vn::9913a513-fa7b-479c-8946-1ee83d933895" providerId="AD" clId="Web-{CAEEFD31-F2CC-4C97-AB15-97E6066B52D7}" dt="2021-06-05T18:35:06.606" v="393"/>
          <ac:spMkLst>
            <pc:docMk/>
            <pc:sldMk cId="89829500" sldId="622"/>
            <ac:spMk id="27" creationId="{1AF5FD99-8CE5-47FE-A774-E94AA6073953}"/>
          </ac:spMkLst>
        </pc:spChg>
        <pc:spChg chg="add del mod">
          <ac:chgData name="NGUYỄN PHI LONG" userId="S::at140827@actvn.edu.vn::9913a513-fa7b-479c-8946-1ee83d933895" providerId="AD" clId="Web-{CAEEFD31-F2CC-4C97-AB15-97E6066B52D7}" dt="2021-06-05T18:36:40.377" v="398"/>
          <ac:spMkLst>
            <pc:docMk/>
            <pc:sldMk cId="89829500" sldId="622"/>
            <ac:spMk id="29" creationId="{436AB72D-1E1C-4428-8BF1-E181A65B778F}"/>
          </ac:spMkLst>
        </pc:spChg>
        <pc:spChg chg="add del mod">
          <ac:chgData name="NGUYỄN PHI LONG" userId="S::at140827@actvn.edu.vn::9913a513-fa7b-479c-8946-1ee83d933895" providerId="AD" clId="Web-{CAEEFD31-F2CC-4C97-AB15-97E6066B52D7}" dt="2021-06-05T18:36:42.095" v="399"/>
          <ac:spMkLst>
            <pc:docMk/>
            <pc:sldMk cId="89829500" sldId="622"/>
            <ac:spMk id="31" creationId="{3031F205-ECA2-4EA9-8902-8F512144B2A9}"/>
          </ac:spMkLst>
        </pc:spChg>
        <pc:spChg chg="add mod">
          <ac:chgData name="NGUYỄN PHI LONG" userId="S::at140827@actvn.edu.vn::9913a513-fa7b-479c-8946-1ee83d933895" providerId="AD" clId="Web-{CAEEFD31-F2CC-4C97-AB15-97E6066B52D7}" dt="2021-06-05T18:37:11.081" v="407" actId="20577"/>
          <ac:spMkLst>
            <pc:docMk/>
            <pc:sldMk cId="89829500" sldId="622"/>
            <ac:spMk id="33" creationId="{D5BA38A2-B754-4DC9-856B-56B76A2DB035}"/>
          </ac:spMkLst>
        </pc:spChg>
        <pc:picChg chg="add mod">
          <ac:chgData name="NGUYỄN PHI LONG" userId="S::at140827@actvn.edu.vn::9913a513-fa7b-479c-8946-1ee83d933895" providerId="AD" clId="Web-{CAEEFD31-F2CC-4C97-AB15-97E6066B52D7}" dt="2021-06-05T18:33:25.819" v="361" actId="1076"/>
          <ac:picMkLst>
            <pc:docMk/>
            <pc:sldMk cId="89829500" sldId="622"/>
            <ac:picMk id="5" creationId="{87132DE9-8D99-4E06-8E05-9ECEB98F5745}"/>
          </ac:picMkLst>
        </pc:picChg>
        <pc:picChg chg="del mod">
          <ac:chgData name="NGUYỄN PHI LONG" userId="S::at140827@actvn.edu.vn::9913a513-fa7b-479c-8946-1ee83d933895" providerId="AD" clId="Web-{CAEEFD31-F2CC-4C97-AB15-97E6066B52D7}" dt="2021-06-05T18:32:50.020" v="356"/>
          <ac:picMkLst>
            <pc:docMk/>
            <pc:sldMk cId="89829500" sldId="622"/>
            <ac:picMk id="20" creationId="{84661A81-5EC2-4045-97BB-32C53B508EEF}"/>
          </ac:picMkLst>
        </pc:picChg>
      </pc:sldChg>
      <pc:sldChg chg="addSp delSp modSp">
        <pc:chgData name="NGUYỄN PHI LONG" userId="S::at140827@actvn.edu.vn::9913a513-fa7b-479c-8946-1ee83d933895" providerId="AD" clId="Web-{CAEEFD31-F2CC-4C97-AB15-97E6066B52D7}" dt="2021-06-05T18:42:36.824" v="572" actId="14100"/>
        <pc:sldMkLst>
          <pc:docMk/>
          <pc:sldMk cId="3631377654" sldId="623"/>
        </pc:sldMkLst>
        <pc:spChg chg="mod">
          <ac:chgData name="NGUYỄN PHI LONG" userId="S::at140827@actvn.edu.vn::9913a513-fa7b-479c-8946-1ee83d933895" providerId="AD" clId="Web-{CAEEFD31-F2CC-4C97-AB15-97E6066B52D7}" dt="2021-06-05T18:24:02.600" v="289" actId="14100"/>
          <ac:spMkLst>
            <pc:docMk/>
            <pc:sldMk cId="3631377654" sldId="623"/>
            <ac:spMk id="2" creationId="{DF645C21-D925-4C7E-98F7-79D3BBA42CE6}"/>
          </ac:spMkLst>
        </pc:spChg>
        <pc:spChg chg="add mod">
          <ac:chgData name="NGUYỄN PHI LONG" userId="S::at140827@actvn.edu.vn::9913a513-fa7b-479c-8946-1ee83d933895" providerId="AD" clId="Web-{CAEEFD31-F2CC-4C97-AB15-97E6066B52D7}" dt="2021-06-05T18:27:19.377" v="345" actId="20577"/>
          <ac:spMkLst>
            <pc:docMk/>
            <pc:sldMk cId="3631377654" sldId="623"/>
            <ac:spMk id="5" creationId="{0FCA567A-520F-411F-83DF-47FDE847BD1C}"/>
          </ac:spMkLst>
        </pc:spChg>
        <pc:spChg chg="add mod">
          <ac:chgData name="NGUYỄN PHI LONG" userId="S::at140827@actvn.edu.vn::9913a513-fa7b-479c-8946-1ee83d933895" providerId="AD" clId="Web-{CAEEFD31-F2CC-4C97-AB15-97E6066B52D7}" dt="2021-06-05T18:38:34.289" v="468" actId="1076"/>
          <ac:spMkLst>
            <pc:docMk/>
            <pc:sldMk cId="3631377654" sldId="623"/>
            <ac:spMk id="7" creationId="{DF8C2F99-F04B-4472-B7B4-1B6E3E16C706}"/>
          </ac:spMkLst>
        </pc:spChg>
        <pc:spChg chg="add mod">
          <ac:chgData name="NGUYỄN PHI LONG" userId="S::at140827@actvn.edu.vn::9913a513-fa7b-479c-8946-1ee83d933895" providerId="AD" clId="Web-{CAEEFD31-F2CC-4C97-AB15-97E6066B52D7}" dt="2021-06-05T18:42:36.824" v="572" actId="14100"/>
          <ac:spMkLst>
            <pc:docMk/>
            <pc:sldMk cId="3631377654" sldId="623"/>
            <ac:spMk id="10" creationId="{843A9BC4-6C19-4396-9759-C34AC08EAD40}"/>
          </ac:spMkLst>
        </pc:spChg>
        <pc:spChg chg="add mod">
          <ac:chgData name="NGUYỄN PHI LONG" userId="S::at140827@actvn.edu.vn::9913a513-fa7b-479c-8946-1ee83d933895" providerId="AD" clId="Web-{CAEEFD31-F2CC-4C97-AB15-97E6066B52D7}" dt="2021-06-05T18:41:58.645" v="560" actId="1076"/>
          <ac:spMkLst>
            <pc:docMk/>
            <pc:sldMk cId="3631377654" sldId="623"/>
            <ac:spMk id="11" creationId="{FD7ABF4E-4A00-4873-8711-2452E9039F32}"/>
          </ac:spMkLst>
        </pc:spChg>
        <pc:spChg chg="mod">
          <ac:chgData name="NGUYỄN PHI LONG" userId="S::at140827@actvn.edu.vn::9913a513-fa7b-479c-8946-1ee83d933895" providerId="AD" clId="Web-{CAEEFD31-F2CC-4C97-AB15-97E6066B52D7}" dt="2021-06-05T18:41:18.377" v="532" actId="1076"/>
          <ac:spMkLst>
            <pc:docMk/>
            <pc:sldMk cId="3631377654" sldId="623"/>
            <ac:spMk id="12" creationId="{A8A67569-B360-4C11-9377-380975011465}"/>
          </ac:spMkLst>
        </pc:spChg>
        <pc:spChg chg="add mod">
          <ac:chgData name="NGUYỄN PHI LONG" userId="S::at140827@actvn.edu.vn::9913a513-fa7b-479c-8946-1ee83d933895" providerId="AD" clId="Web-{CAEEFD31-F2CC-4C97-AB15-97E6066B52D7}" dt="2021-06-05T18:41:58.692" v="561" actId="1076"/>
          <ac:spMkLst>
            <pc:docMk/>
            <pc:sldMk cId="3631377654" sldId="623"/>
            <ac:spMk id="13" creationId="{195CE440-4E8D-43EE-B2F1-6C901FF220AE}"/>
          </ac:spMkLst>
        </pc:spChg>
        <pc:spChg chg="mod">
          <ac:chgData name="NGUYỄN PHI LONG" userId="S::at140827@actvn.edu.vn::9913a513-fa7b-479c-8946-1ee83d933895" providerId="AD" clId="Web-{CAEEFD31-F2CC-4C97-AB15-97E6066B52D7}" dt="2021-06-05T18:23:56.553" v="287" actId="1076"/>
          <ac:spMkLst>
            <pc:docMk/>
            <pc:sldMk cId="3631377654" sldId="623"/>
            <ac:spMk id="15" creationId="{ABE7939D-4D72-4D09-A356-EE784546CFFB}"/>
          </ac:spMkLst>
        </pc:spChg>
        <pc:spChg chg="mod">
          <ac:chgData name="NGUYỄN PHI LONG" userId="S::at140827@actvn.edu.vn::9913a513-fa7b-479c-8946-1ee83d933895" providerId="AD" clId="Web-{CAEEFD31-F2CC-4C97-AB15-97E6066B52D7}" dt="2021-06-05T18:38:34.289" v="469" actId="1076"/>
          <ac:spMkLst>
            <pc:docMk/>
            <pc:sldMk cId="3631377654" sldId="623"/>
            <ac:spMk id="18" creationId="{3C814D47-4D0F-4631-9ECE-A1ED66310839}"/>
          </ac:spMkLst>
        </pc:spChg>
        <pc:spChg chg="add mod">
          <ac:chgData name="NGUYỄN PHI LONG" userId="S::at140827@actvn.edu.vn::9913a513-fa7b-479c-8946-1ee83d933895" providerId="AD" clId="Web-{CAEEFD31-F2CC-4C97-AB15-97E6066B52D7}" dt="2021-06-05T18:41:58.708" v="562" actId="1076"/>
          <ac:spMkLst>
            <pc:docMk/>
            <pc:sldMk cId="3631377654" sldId="623"/>
            <ac:spMk id="20" creationId="{801ABD59-3AB6-4306-BB61-A899561DA83F}"/>
          </ac:spMkLst>
        </pc:spChg>
        <pc:spChg chg="add mod">
          <ac:chgData name="NGUYỄN PHI LONG" userId="S::at140827@actvn.edu.vn::9913a513-fa7b-479c-8946-1ee83d933895" providerId="AD" clId="Web-{CAEEFD31-F2CC-4C97-AB15-97E6066B52D7}" dt="2021-06-05T18:41:58.754" v="563" actId="1076"/>
          <ac:spMkLst>
            <pc:docMk/>
            <pc:sldMk cId="3631377654" sldId="623"/>
            <ac:spMk id="22" creationId="{AB9F6D71-1D02-406D-AC23-0146913D4D47}"/>
          </ac:spMkLst>
        </pc:spChg>
        <pc:spChg chg="add mod">
          <ac:chgData name="NGUYỄN PHI LONG" userId="S::at140827@actvn.edu.vn::9913a513-fa7b-479c-8946-1ee83d933895" providerId="AD" clId="Web-{CAEEFD31-F2CC-4C97-AB15-97E6066B52D7}" dt="2021-06-05T18:41:58.770" v="564" actId="1076"/>
          <ac:spMkLst>
            <pc:docMk/>
            <pc:sldMk cId="3631377654" sldId="623"/>
            <ac:spMk id="24" creationId="{98235130-21C3-4987-A474-475F3C5FE896}"/>
          </ac:spMkLst>
        </pc:spChg>
        <pc:spChg chg="add del mod">
          <ac:chgData name="NGUYỄN PHI LONG" userId="S::at140827@actvn.edu.vn::9913a513-fa7b-479c-8946-1ee83d933895" providerId="AD" clId="Web-{CAEEFD31-F2CC-4C97-AB15-97E6066B52D7}" dt="2021-06-05T18:39:15.604" v="512"/>
          <ac:spMkLst>
            <pc:docMk/>
            <pc:sldMk cId="3631377654" sldId="623"/>
            <ac:spMk id="26" creationId="{C95C23A2-C016-4D77-8205-0881DC4578B7}"/>
          </ac:spMkLst>
        </pc:spChg>
        <pc:spChg chg="add del mod">
          <ac:chgData name="NGUYỄN PHI LONG" userId="S::at140827@actvn.edu.vn::9913a513-fa7b-479c-8946-1ee83d933895" providerId="AD" clId="Web-{CAEEFD31-F2CC-4C97-AB15-97E6066B52D7}" dt="2021-06-05T18:39:06.713" v="509"/>
          <ac:spMkLst>
            <pc:docMk/>
            <pc:sldMk cId="3631377654" sldId="623"/>
            <ac:spMk id="28" creationId="{DA5709A0-8335-4066-AE49-F2F7EA68E99C}"/>
          </ac:spMkLst>
        </pc:spChg>
        <pc:spChg chg="add del mod">
          <ac:chgData name="NGUYỄN PHI LONG" userId="S::at140827@actvn.edu.vn::9913a513-fa7b-479c-8946-1ee83d933895" providerId="AD" clId="Web-{CAEEFD31-F2CC-4C97-AB15-97E6066B52D7}" dt="2021-06-05T18:39:17.073" v="513"/>
          <ac:spMkLst>
            <pc:docMk/>
            <pc:sldMk cId="3631377654" sldId="623"/>
            <ac:spMk id="30" creationId="{B8019BD0-E489-4067-8F7A-75DE080A7A63}"/>
          </ac:spMkLst>
        </pc:spChg>
        <pc:spChg chg="add del mod">
          <ac:chgData name="NGUYỄN PHI LONG" userId="S::at140827@actvn.edu.vn::9913a513-fa7b-479c-8946-1ee83d933895" providerId="AD" clId="Web-{CAEEFD31-F2CC-4C97-AB15-97E6066B52D7}" dt="2021-06-05T18:39:08.697" v="510"/>
          <ac:spMkLst>
            <pc:docMk/>
            <pc:sldMk cId="3631377654" sldId="623"/>
            <ac:spMk id="32" creationId="{1FC8D3A4-271A-469D-83F4-0755E35A5976}"/>
          </ac:spMkLst>
        </pc:spChg>
        <pc:spChg chg="add mod">
          <ac:chgData name="NGUYỄN PHI LONG" userId="S::at140827@actvn.edu.vn::9913a513-fa7b-479c-8946-1ee83d933895" providerId="AD" clId="Web-{CAEEFD31-F2CC-4C97-AB15-97E6066B52D7}" dt="2021-06-05T18:41:58.801" v="565" actId="1076"/>
          <ac:spMkLst>
            <pc:docMk/>
            <pc:sldMk cId="3631377654" sldId="623"/>
            <ac:spMk id="34" creationId="{0A5279D3-6316-49E2-90C1-09E164B68372}"/>
          </ac:spMkLst>
        </pc:spChg>
        <pc:spChg chg="add mod">
          <ac:chgData name="NGUYỄN PHI LONG" userId="S::at140827@actvn.edu.vn::9913a513-fa7b-479c-8946-1ee83d933895" providerId="AD" clId="Web-{CAEEFD31-F2CC-4C97-AB15-97E6066B52D7}" dt="2021-06-05T18:41:58.833" v="566" actId="1076"/>
          <ac:spMkLst>
            <pc:docMk/>
            <pc:sldMk cId="3631377654" sldId="623"/>
            <ac:spMk id="36" creationId="{9530E451-E21F-4E65-97F1-20FE53AADB1F}"/>
          </ac:spMkLst>
        </pc:spChg>
        <pc:spChg chg="add mod">
          <ac:chgData name="NGUYỄN PHI LONG" userId="S::at140827@actvn.edu.vn::9913a513-fa7b-479c-8946-1ee83d933895" providerId="AD" clId="Web-{CAEEFD31-F2CC-4C97-AB15-97E6066B52D7}" dt="2021-06-05T18:41:58.879" v="567" actId="1076"/>
          <ac:spMkLst>
            <pc:docMk/>
            <pc:sldMk cId="3631377654" sldId="623"/>
            <ac:spMk id="38" creationId="{9DE8B277-3D38-419E-AA33-A5AA79623452}"/>
          </ac:spMkLst>
        </pc:spChg>
        <pc:picChg chg="del">
          <ac:chgData name="NGUYỄN PHI LONG" userId="S::at140827@actvn.edu.vn::9913a513-fa7b-479c-8946-1ee83d933895" providerId="AD" clId="Web-{CAEEFD31-F2CC-4C97-AB15-97E6066B52D7}" dt="2021-06-05T18:38:13.929" v="435"/>
          <ac:picMkLst>
            <pc:docMk/>
            <pc:sldMk cId="3631377654" sldId="623"/>
            <ac:picMk id="6" creationId="{97A7B62A-8DC4-4244-892B-8A01B067FFD8}"/>
          </ac:picMkLst>
        </pc:picChg>
        <pc:picChg chg="del">
          <ac:chgData name="NGUYỄN PHI LONG" userId="S::at140827@actvn.edu.vn::9913a513-fa7b-479c-8946-1ee83d933895" providerId="AD" clId="Web-{CAEEFD31-F2CC-4C97-AB15-97E6066B52D7}" dt="2021-06-05T18:23:34.708" v="282"/>
          <ac:picMkLst>
            <pc:docMk/>
            <pc:sldMk cId="3631377654" sldId="623"/>
            <ac:picMk id="14" creationId="{88885414-1C57-4CB5-8568-EAA9225FDDDC}"/>
          </ac:picMkLst>
        </pc:picChg>
        <pc:picChg chg="mod">
          <ac:chgData name="NGUYỄN PHI LONG" userId="S::at140827@actvn.edu.vn::9913a513-fa7b-479c-8946-1ee83d933895" providerId="AD" clId="Web-{CAEEFD31-F2CC-4C97-AB15-97E6066B52D7}" dt="2021-06-05T18:23:59.600" v="288" actId="1076"/>
          <ac:picMkLst>
            <pc:docMk/>
            <pc:sldMk cId="3631377654" sldId="623"/>
            <ac:picMk id="1026" creationId="{C194B999-0DC8-4162-A151-F6C2CF4074B2}"/>
          </ac:picMkLst>
        </pc:picChg>
        <pc:cxnChg chg="del">
          <ac:chgData name="NGUYỄN PHI LONG" userId="S::at140827@actvn.edu.vn::9913a513-fa7b-479c-8946-1ee83d933895" providerId="AD" clId="Web-{CAEEFD31-F2CC-4C97-AB15-97E6066B52D7}" dt="2021-06-05T18:41:42.129" v="558"/>
          <ac:cxnSpMkLst>
            <pc:docMk/>
            <pc:sldMk cId="3631377654" sldId="623"/>
            <ac:cxnSpMk id="8" creationId="{32F74B2C-5C32-4970-96D3-DF3CA71118FC}"/>
          </ac:cxnSpMkLst>
        </pc:cxnChg>
        <pc:cxnChg chg="add mod">
          <ac:chgData name="NGUYỄN PHI LONG" userId="S::at140827@actvn.edu.vn::9913a513-fa7b-479c-8946-1ee83d933895" providerId="AD" clId="Web-{CAEEFD31-F2CC-4C97-AB15-97E6066B52D7}" dt="2021-06-05T18:38:34.289" v="467" actId="1076"/>
          <ac:cxnSpMkLst>
            <pc:docMk/>
            <pc:sldMk cId="3631377654" sldId="623"/>
            <ac:cxnSpMk id="9" creationId="{4375D3F7-F0EE-40FC-BBBE-F1EBCBCC95B4}"/>
          </ac:cxnSpMkLst>
        </pc:cxnChg>
        <pc:cxnChg chg="add mod">
          <ac:chgData name="NGUYỄN PHI LONG" userId="S::at140827@actvn.edu.vn::9913a513-fa7b-479c-8946-1ee83d933895" providerId="AD" clId="Web-{CAEEFD31-F2CC-4C97-AB15-97E6066B52D7}" dt="2021-06-05T18:42:29.276" v="571" actId="14100"/>
          <ac:cxnSpMkLst>
            <pc:docMk/>
            <pc:sldMk cId="3631377654" sldId="623"/>
            <ac:cxnSpMk id="40" creationId="{F911AE15-0679-41A4-98EB-FE5A1A6659D2}"/>
          </ac:cxnSpMkLst>
        </pc:cxnChg>
      </pc:sldChg>
    </pc:docChg>
  </pc:docChgLst>
  <pc:docChgLst>
    <pc:chgData name="HOÀNG NGUYÊN THÁI" userId="S::at140340@actvn.edu.vn::fd69fc01-a3b2-4d29-a2d7-0cd56e785eaf" providerId="AD" clId="Web-{E45C088E-A730-4991-8BA1-8A01BB2F2C8E}"/>
    <pc:docChg chg="modSld">
      <pc:chgData name="HOÀNG NGUYÊN THÁI" userId="S::at140340@actvn.edu.vn::fd69fc01-a3b2-4d29-a2d7-0cd56e785eaf" providerId="AD" clId="Web-{E45C088E-A730-4991-8BA1-8A01BB2F2C8E}" dt="2021-06-06T11:32:13.761" v="11" actId="20577"/>
      <pc:docMkLst>
        <pc:docMk/>
      </pc:docMkLst>
      <pc:sldChg chg="addSp modSp">
        <pc:chgData name="HOÀNG NGUYÊN THÁI" userId="S::at140340@actvn.edu.vn::fd69fc01-a3b2-4d29-a2d7-0cd56e785eaf" providerId="AD" clId="Web-{E45C088E-A730-4991-8BA1-8A01BB2F2C8E}" dt="2021-06-06T11:31:56.886" v="8"/>
        <pc:sldMkLst>
          <pc:docMk/>
          <pc:sldMk cId="993625787" sldId="593"/>
        </pc:sldMkLst>
        <pc:spChg chg="add ord">
          <ac:chgData name="HOÀNG NGUYÊN THÁI" userId="S::at140340@actvn.edu.vn::fd69fc01-a3b2-4d29-a2d7-0cd56e785eaf" providerId="AD" clId="Web-{E45C088E-A730-4991-8BA1-8A01BB2F2C8E}" dt="2021-06-06T11:31:25.948" v="5"/>
          <ac:spMkLst>
            <pc:docMk/>
            <pc:sldMk cId="993625787" sldId="593"/>
            <ac:spMk id="4" creationId="{CE70E1CF-5B22-4BD8-B82C-BFDA0D253644}"/>
          </ac:spMkLst>
        </pc:spChg>
        <pc:picChg chg="ord">
          <ac:chgData name="HOÀNG NGUYÊN THÁI" userId="S::at140340@actvn.edu.vn::fd69fc01-a3b2-4d29-a2d7-0cd56e785eaf" providerId="AD" clId="Web-{E45C088E-A730-4991-8BA1-8A01BB2F2C8E}" dt="2021-06-06T11:31:56.886" v="8"/>
          <ac:picMkLst>
            <pc:docMk/>
            <pc:sldMk cId="993625787" sldId="593"/>
            <ac:picMk id="6" creationId="{00000000-0000-0000-0000-000000000000}"/>
          </ac:picMkLst>
        </pc:picChg>
      </pc:sldChg>
      <pc:sldChg chg="addSp modSp">
        <pc:chgData name="HOÀNG NGUYÊN THÁI" userId="S::at140340@actvn.edu.vn::fd69fc01-a3b2-4d29-a2d7-0cd56e785eaf" providerId="AD" clId="Web-{E45C088E-A730-4991-8BA1-8A01BB2F2C8E}" dt="2021-06-06T11:31:04.276" v="2"/>
        <pc:sldMkLst>
          <pc:docMk/>
          <pc:sldMk cId="3021128116" sldId="594"/>
        </pc:sldMkLst>
        <pc:spChg chg="add ord">
          <ac:chgData name="HOÀNG NGUYÊN THÁI" userId="S::at140340@actvn.edu.vn::fd69fc01-a3b2-4d29-a2d7-0cd56e785eaf" providerId="AD" clId="Web-{E45C088E-A730-4991-8BA1-8A01BB2F2C8E}" dt="2021-06-06T11:31:00.182" v="1"/>
          <ac:spMkLst>
            <pc:docMk/>
            <pc:sldMk cId="3021128116" sldId="594"/>
            <ac:spMk id="4" creationId="{6E154973-6181-422D-B310-1783549CAA36}"/>
          </ac:spMkLst>
        </pc:spChg>
        <pc:picChg chg="ord">
          <ac:chgData name="HOÀNG NGUYÊN THÁI" userId="S::at140340@actvn.edu.vn::fd69fc01-a3b2-4d29-a2d7-0cd56e785eaf" providerId="AD" clId="Web-{E45C088E-A730-4991-8BA1-8A01BB2F2C8E}" dt="2021-06-06T11:31:04.276" v="2"/>
          <ac:picMkLst>
            <pc:docMk/>
            <pc:sldMk cId="3021128116" sldId="594"/>
            <ac:picMk id="7" creationId="{00000000-0000-0000-0000-000000000000}"/>
          </ac:picMkLst>
        </pc:picChg>
      </pc:sldChg>
      <pc:sldChg chg="modSp">
        <pc:chgData name="HOÀNG NGUYÊN THÁI" userId="S::at140340@actvn.edu.vn::fd69fc01-a3b2-4d29-a2d7-0cd56e785eaf" providerId="AD" clId="Web-{E45C088E-A730-4991-8BA1-8A01BB2F2C8E}" dt="2021-06-06T11:32:13.761" v="11" actId="20577"/>
        <pc:sldMkLst>
          <pc:docMk/>
          <pc:sldMk cId="3420974770" sldId="786"/>
        </pc:sldMkLst>
        <pc:spChg chg="mod">
          <ac:chgData name="HOÀNG NGUYÊN THÁI" userId="S::at140340@actvn.edu.vn::fd69fc01-a3b2-4d29-a2d7-0cd56e785eaf" providerId="AD" clId="Web-{E45C088E-A730-4991-8BA1-8A01BB2F2C8E}" dt="2021-06-06T11:32:13.761" v="11" actId="20577"/>
          <ac:spMkLst>
            <pc:docMk/>
            <pc:sldMk cId="3420974770" sldId="786"/>
            <ac:spMk id="6" creationId="{00000000-0000-0000-0000-000000000000}"/>
          </ac:spMkLst>
        </pc:spChg>
      </pc:sldChg>
    </pc:docChg>
  </pc:docChgLst>
  <pc:docChgLst>
    <pc:chgData name="TRẦN THỊ THU" userId="S::at140739@actvn.edu.vn::091efefd-ccc0-4b01-9488-ad89fe9ac9ef" providerId="AD" clId="Web-{882F91D7-2802-410C-8CDC-0783318C94CB}"/>
    <pc:docChg chg="addSld delSld modSld sldOrd addMainMaster delMainMaster modSection">
      <pc:chgData name="TRẦN THỊ THU" userId="S::at140739@actvn.edu.vn::091efefd-ccc0-4b01-9488-ad89fe9ac9ef" providerId="AD" clId="Web-{882F91D7-2802-410C-8CDC-0783318C94CB}" dt="2021-06-16T16:45:14.809" v="394" actId="20577"/>
      <pc:docMkLst>
        <pc:docMk/>
      </pc:docMkLst>
      <pc:sldChg chg="modSp">
        <pc:chgData name="TRẦN THỊ THU" userId="S::at140739@actvn.edu.vn::091efefd-ccc0-4b01-9488-ad89fe9ac9ef" providerId="AD" clId="Web-{882F91D7-2802-410C-8CDC-0783318C94CB}" dt="2021-06-16T16:34:50.880" v="191" actId="20577"/>
        <pc:sldMkLst>
          <pc:docMk/>
          <pc:sldMk cId="4202243601" sldId="653"/>
        </pc:sldMkLst>
        <pc:spChg chg="mod">
          <ac:chgData name="TRẦN THỊ THU" userId="S::at140739@actvn.edu.vn::091efefd-ccc0-4b01-9488-ad89fe9ac9ef" providerId="AD" clId="Web-{882F91D7-2802-410C-8CDC-0783318C94CB}" dt="2021-06-16T16:34:50.880" v="191" actId="20577"/>
          <ac:spMkLst>
            <pc:docMk/>
            <pc:sldMk cId="4202243601" sldId="653"/>
            <ac:spMk id="65" creationId="{00000000-0000-0000-0000-000000000000}"/>
          </ac:spMkLst>
        </pc:spChg>
      </pc:sldChg>
      <pc:sldChg chg="del">
        <pc:chgData name="TRẦN THỊ THU" userId="S::at140739@actvn.edu.vn::091efefd-ccc0-4b01-9488-ad89fe9ac9ef" providerId="AD" clId="Web-{882F91D7-2802-410C-8CDC-0783318C94CB}" dt="2021-06-16T16:33:22.939" v="189"/>
        <pc:sldMkLst>
          <pc:docMk/>
          <pc:sldMk cId="4222374594" sldId="804"/>
        </pc:sldMkLst>
      </pc:sldChg>
      <pc:sldChg chg="add del ord">
        <pc:chgData name="TRẦN THỊ THU" userId="S::at140739@actvn.edu.vn::091efefd-ccc0-4b01-9488-ad89fe9ac9ef" providerId="AD" clId="Web-{882F91D7-2802-410C-8CDC-0783318C94CB}" dt="2021-06-16T16:32:24.639" v="161"/>
        <pc:sldMkLst>
          <pc:docMk/>
          <pc:sldMk cId="3330918870" sldId="805"/>
        </pc:sldMkLst>
      </pc:sldChg>
      <pc:sldChg chg="add">
        <pc:chgData name="TRẦN THỊ THU" userId="S::at140739@actvn.edu.vn::091efefd-ccc0-4b01-9488-ad89fe9ac9ef" providerId="AD" clId="Web-{882F91D7-2802-410C-8CDC-0783318C94CB}" dt="2021-06-16T16:33:00.734" v="162"/>
        <pc:sldMkLst>
          <pc:docMk/>
          <pc:sldMk cId="4086190235" sldId="805"/>
        </pc:sldMkLst>
      </pc:sldChg>
      <pc:sldChg chg="addSp delSp modSp add">
        <pc:chgData name="TRẦN THỊ THU" userId="S::at140739@actvn.edu.vn::091efefd-ccc0-4b01-9488-ad89fe9ac9ef" providerId="AD" clId="Web-{882F91D7-2802-410C-8CDC-0783318C94CB}" dt="2021-06-16T16:36:05.353" v="208" actId="20577"/>
        <pc:sldMkLst>
          <pc:docMk/>
          <pc:sldMk cId="546957654" sldId="806"/>
        </pc:sldMkLst>
        <pc:spChg chg="mod">
          <ac:chgData name="TRẦN THỊ THU" userId="S::at140739@actvn.edu.vn::091efefd-ccc0-4b01-9488-ad89fe9ac9ef" providerId="AD" clId="Web-{882F91D7-2802-410C-8CDC-0783318C94CB}" dt="2021-06-16T16:36:03.337" v="206" actId="20577"/>
          <ac:spMkLst>
            <pc:docMk/>
            <pc:sldMk cId="546957654" sldId="806"/>
            <ac:spMk id="3" creationId="{00000000-0000-0000-0000-000000000000}"/>
          </ac:spMkLst>
        </pc:spChg>
        <pc:spChg chg="mod">
          <ac:chgData name="TRẦN THỊ THU" userId="S::at140739@actvn.edu.vn::091efefd-ccc0-4b01-9488-ad89fe9ac9ef" providerId="AD" clId="Web-{882F91D7-2802-410C-8CDC-0783318C94CB}" dt="2021-06-16T16:36:05.353" v="208" actId="20577"/>
          <ac:spMkLst>
            <pc:docMk/>
            <pc:sldMk cId="546957654" sldId="806"/>
            <ac:spMk id="4" creationId="{00000000-0000-0000-0000-000000000000}"/>
          </ac:spMkLst>
        </pc:spChg>
        <pc:spChg chg="add del mod">
          <ac:chgData name="TRẦN THỊ THU" userId="S::at140739@actvn.edu.vn::091efefd-ccc0-4b01-9488-ad89fe9ac9ef" providerId="AD" clId="Web-{882F91D7-2802-410C-8CDC-0783318C94CB}" dt="2021-06-16T16:36:01.430" v="205"/>
          <ac:spMkLst>
            <pc:docMk/>
            <pc:sldMk cId="546957654" sldId="806"/>
            <ac:spMk id="5" creationId="{42562281-0F73-47EF-9DFB-69F6C3A8C4C1}"/>
          </ac:spMkLst>
        </pc:spChg>
      </pc:sldChg>
      <pc:sldChg chg="add del ord">
        <pc:chgData name="TRẦN THỊ THU" userId="S::at140739@actvn.edu.vn::091efefd-ccc0-4b01-9488-ad89fe9ac9ef" providerId="AD" clId="Web-{882F91D7-2802-410C-8CDC-0783318C94CB}" dt="2021-06-16T16:32:24.623" v="160"/>
        <pc:sldMkLst>
          <pc:docMk/>
          <pc:sldMk cId="2227328872" sldId="806"/>
        </pc:sldMkLst>
      </pc:sldChg>
      <pc:sldChg chg="add del ord">
        <pc:chgData name="TRẦN THỊ THU" userId="S::at140739@actvn.edu.vn::091efefd-ccc0-4b01-9488-ad89fe9ac9ef" providerId="AD" clId="Web-{882F91D7-2802-410C-8CDC-0783318C94CB}" dt="2021-06-16T16:32:24.623" v="159"/>
        <pc:sldMkLst>
          <pc:docMk/>
          <pc:sldMk cId="2829513741" sldId="807"/>
        </pc:sldMkLst>
      </pc:sldChg>
      <pc:sldChg chg="modSp add">
        <pc:chgData name="TRẦN THỊ THU" userId="S::at140739@actvn.edu.vn::091efefd-ccc0-4b01-9488-ad89fe9ac9ef" providerId="AD" clId="Web-{882F91D7-2802-410C-8CDC-0783318C94CB}" dt="2021-06-16T16:36:18.556" v="209" actId="20577"/>
        <pc:sldMkLst>
          <pc:docMk/>
          <pc:sldMk cId="3061594233" sldId="807"/>
        </pc:sldMkLst>
        <pc:spChg chg="mod">
          <ac:chgData name="TRẦN THỊ THU" userId="S::at140739@actvn.edu.vn::091efefd-ccc0-4b01-9488-ad89fe9ac9ef" providerId="AD" clId="Web-{882F91D7-2802-410C-8CDC-0783318C94CB}" dt="2021-06-16T16:36:18.556" v="209" actId="20577"/>
          <ac:spMkLst>
            <pc:docMk/>
            <pc:sldMk cId="3061594233" sldId="807"/>
            <ac:spMk id="3" creationId="{00000000-0000-0000-0000-000000000000}"/>
          </ac:spMkLst>
        </pc:spChg>
      </pc:sldChg>
      <pc:sldChg chg="modSp add">
        <pc:chgData name="TRẦN THỊ THU" userId="S::at140739@actvn.edu.vn::091efefd-ccc0-4b01-9488-ad89fe9ac9ef" providerId="AD" clId="Web-{882F91D7-2802-410C-8CDC-0783318C94CB}" dt="2021-06-16T16:36:27.963" v="210" actId="20577"/>
        <pc:sldMkLst>
          <pc:docMk/>
          <pc:sldMk cId="352596158" sldId="808"/>
        </pc:sldMkLst>
        <pc:spChg chg="mod">
          <ac:chgData name="TRẦN THỊ THU" userId="S::at140739@actvn.edu.vn::091efefd-ccc0-4b01-9488-ad89fe9ac9ef" providerId="AD" clId="Web-{882F91D7-2802-410C-8CDC-0783318C94CB}" dt="2021-06-16T16:36:27.963" v="210" actId="20577"/>
          <ac:spMkLst>
            <pc:docMk/>
            <pc:sldMk cId="352596158" sldId="808"/>
            <ac:spMk id="3" creationId="{00000000-0000-0000-0000-000000000000}"/>
          </ac:spMkLst>
        </pc:spChg>
      </pc:sldChg>
      <pc:sldChg chg="add del ord">
        <pc:chgData name="TRẦN THỊ THU" userId="S::at140739@actvn.edu.vn::091efefd-ccc0-4b01-9488-ad89fe9ac9ef" providerId="AD" clId="Web-{882F91D7-2802-410C-8CDC-0783318C94CB}" dt="2021-06-16T16:32:24.623" v="158"/>
        <pc:sldMkLst>
          <pc:docMk/>
          <pc:sldMk cId="2297937490" sldId="808"/>
        </pc:sldMkLst>
      </pc:sldChg>
      <pc:sldChg chg="add del ord">
        <pc:chgData name="TRẦN THỊ THU" userId="S::at140739@actvn.edu.vn::091efefd-ccc0-4b01-9488-ad89fe9ac9ef" providerId="AD" clId="Web-{882F91D7-2802-410C-8CDC-0783318C94CB}" dt="2021-06-16T16:32:24.608" v="157"/>
        <pc:sldMkLst>
          <pc:docMk/>
          <pc:sldMk cId="283014243" sldId="809"/>
        </pc:sldMkLst>
      </pc:sldChg>
      <pc:sldChg chg="modSp add">
        <pc:chgData name="TRẦN THỊ THU" userId="S::at140739@actvn.edu.vn::091efefd-ccc0-4b01-9488-ad89fe9ac9ef" providerId="AD" clId="Web-{882F91D7-2802-410C-8CDC-0783318C94CB}" dt="2021-06-16T16:36:34.401" v="211" actId="20577"/>
        <pc:sldMkLst>
          <pc:docMk/>
          <pc:sldMk cId="3708617899" sldId="809"/>
        </pc:sldMkLst>
        <pc:spChg chg="mod">
          <ac:chgData name="TRẦN THỊ THU" userId="S::at140739@actvn.edu.vn::091efefd-ccc0-4b01-9488-ad89fe9ac9ef" providerId="AD" clId="Web-{882F91D7-2802-410C-8CDC-0783318C94CB}" dt="2021-06-16T16:36:34.401" v="211" actId="20577"/>
          <ac:spMkLst>
            <pc:docMk/>
            <pc:sldMk cId="3708617899" sldId="809"/>
            <ac:spMk id="3" creationId="{00000000-0000-0000-0000-000000000000}"/>
          </ac:spMkLst>
        </pc:spChg>
      </pc:sldChg>
      <pc:sldChg chg="modSp add">
        <pc:chgData name="TRẦN THỊ THU" userId="S::at140739@actvn.edu.vn::091efefd-ccc0-4b01-9488-ad89fe9ac9ef" providerId="AD" clId="Web-{882F91D7-2802-410C-8CDC-0783318C94CB}" dt="2021-06-16T16:36:42.964" v="212" actId="20577"/>
        <pc:sldMkLst>
          <pc:docMk/>
          <pc:sldMk cId="3033683873" sldId="810"/>
        </pc:sldMkLst>
        <pc:spChg chg="mod">
          <ac:chgData name="TRẦN THỊ THU" userId="S::at140739@actvn.edu.vn::091efefd-ccc0-4b01-9488-ad89fe9ac9ef" providerId="AD" clId="Web-{882F91D7-2802-410C-8CDC-0783318C94CB}" dt="2021-06-16T16:36:42.964" v="212" actId="20577"/>
          <ac:spMkLst>
            <pc:docMk/>
            <pc:sldMk cId="3033683873" sldId="810"/>
            <ac:spMk id="3" creationId="{00000000-0000-0000-0000-000000000000}"/>
          </ac:spMkLst>
        </pc:spChg>
      </pc:sldChg>
      <pc:sldChg chg="add del ord">
        <pc:chgData name="TRẦN THỊ THU" userId="S::at140739@actvn.edu.vn::091efefd-ccc0-4b01-9488-ad89fe9ac9ef" providerId="AD" clId="Web-{882F91D7-2802-410C-8CDC-0783318C94CB}" dt="2021-06-16T16:32:24.608" v="156"/>
        <pc:sldMkLst>
          <pc:docMk/>
          <pc:sldMk cId="4294002703" sldId="810"/>
        </pc:sldMkLst>
      </pc:sldChg>
      <pc:sldChg chg="add del ord">
        <pc:chgData name="TRẦN THỊ THU" userId="S::at140739@actvn.edu.vn::091efefd-ccc0-4b01-9488-ad89fe9ac9ef" providerId="AD" clId="Web-{882F91D7-2802-410C-8CDC-0783318C94CB}" dt="2021-06-16T16:32:24.608" v="155"/>
        <pc:sldMkLst>
          <pc:docMk/>
          <pc:sldMk cId="126115768" sldId="811"/>
        </pc:sldMkLst>
      </pc:sldChg>
      <pc:sldChg chg="add">
        <pc:chgData name="TRẦN THỊ THU" userId="S::at140739@actvn.edu.vn::091efefd-ccc0-4b01-9488-ad89fe9ac9ef" providerId="AD" clId="Web-{882F91D7-2802-410C-8CDC-0783318C94CB}" dt="2021-06-16T16:33:01.656" v="168"/>
        <pc:sldMkLst>
          <pc:docMk/>
          <pc:sldMk cId="150901953" sldId="811"/>
        </pc:sldMkLst>
      </pc:sldChg>
      <pc:sldChg chg="add">
        <pc:chgData name="TRẦN THỊ THU" userId="S::at140739@actvn.edu.vn::091efefd-ccc0-4b01-9488-ad89fe9ac9ef" providerId="AD" clId="Web-{882F91D7-2802-410C-8CDC-0783318C94CB}" dt="2021-06-16T16:33:01.797" v="169"/>
        <pc:sldMkLst>
          <pc:docMk/>
          <pc:sldMk cId="2997554132" sldId="812"/>
        </pc:sldMkLst>
      </pc:sldChg>
      <pc:sldChg chg="add del ord">
        <pc:chgData name="TRẦN THỊ THU" userId="S::at140739@actvn.edu.vn::091efefd-ccc0-4b01-9488-ad89fe9ac9ef" providerId="AD" clId="Web-{882F91D7-2802-410C-8CDC-0783318C94CB}" dt="2021-06-16T16:32:24.608" v="154"/>
        <pc:sldMkLst>
          <pc:docMk/>
          <pc:sldMk cId="3752424608" sldId="812"/>
        </pc:sldMkLst>
      </pc:sldChg>
      <pc:sldChg chg="add">
        <pc:chgData name="TRẦN THỊ THU" userId="S::at140739@actvn.edu.vn::091efefd-ccc0-4b01-9488-ad89fe9ac9ef" providerId="AD" clId="Web-{882F91D7-2802-410C-8CDC-0783318C94CB}" dt="2021-06-16T16:33:01.969" v="170"/>
        <pc:sldMkLst>
          <pc:docMk/>
          <pc:sldMk cId="348240627" sldId="813"/>
        </pc:sldMkLst>
      </pc:sldChg>
      <pc:sldChg chg="add del ord">
        <pc:chgData name="TRẦN THỊ THU" userId="S::at140739@actvn.edu.vn::091efefd-ccc0-4b01-9488-ad89fe9ac9ef" providerId="AD" clId="Web-{882F91D7-2802-410C-8CDC-0783318C94CB}" dt="2021-06-16T16:32:24.592" v="153"/>
        <pc:sldMkLst>
          <pc:docMk/>
          <pc:sldMk cId="1663157190" sldId="813"/>
        </pc:sldMkLst>
      </pc:sldChg>
      <pc:sldChg chg="modSp add">
        <pc:chgData name="TRẦN THỊ THU" userId="S::at140739@actvn.edu.vn::091efefd-ccc0-4b01-9488-ad89fe9ac9ef" providerId="AD" clId="Web-{882F91D7-2802-410C-8CDC-0783318C94CB}" dt="2021-06-16T16:45:14.809" v="394" actId="20577"/>
        <pc:sldMkLst>
          <pc:docMk/>
          <pc:sldMk cId="78295092" sldId="814"/>
        </pc:sldMkLst>
        <pc:spChg chg="mod">
          <ac:chgData name="TRẦN THỊ THU" userId="S::at140739@actvn.edu.vn::091efefd-ccc0-4b01-9488-ad89fe9ac9ef" providerId="AD" clId="Web-{882F91D7-2802-410C-8CDC-0783318C94CB}" dt="2021-06-16T16:45:14.809" v="394" actId="20577"/>
          <ac:spMkLst>
            <pc:docMk/>
            <pc:sldMk cId="78295092" sldId="814"/>
            <ac:spMk id="3" creationId="{00000000-0000-0000-0000-000000000000}"/>
          </ac:spMkLst>
        </pc:spChg>
      </pc:sldChg>
      <pc:sldChg chg="add del ord">
        <pc:chgData name="TRẦN THỊ THU" userId="S::at140739@actvn.edu.vn::091efefd-ccc0-4b01-9488-ad89fe9ac9ef" providerId="AD" clId="Web-{882F91D7-2802-410C-8CDC-0783318C94CB}" dt="2021-06-16T16:32:24.592" v="152"/>
        <pc:sldMkLst>
          <pc:docMk/>
          <pc:sldMk cId="3829240024" sldId="814"/>
        </pc:sldMkLst>
      </pc:sldChg>
      <pc:sldChg chg="add del ord">
        <pc:chgData name="TRẦN THỊ THU" userId="S::at140739@actvn.edu.vn::091efefd-ccc0-4b01-9488-ad89fe9ac9ef" providerId="AD" clId="Web-{882F91D7-2802-410C-8CDC-0783318C94CB}" dt="2021-06-16T16:32:24.592" v="151"/>
        <pc:sldMkLst>
          <pc:docMk/>
          <pc:sldMk cId="1512600579" sldId="815"/>
        </pc:sldMkLst>
      </pc:sldChg>
      <pc:sldChg chg="modSp add">
        <pc:chgData name="TRẦN THỊ THU" userId="S::at140739@actvn.edu.vn::091efefd-ccc0-4b01-9488-ad89fe9ac9ef" providerId="AD" clId="Web-{882F91D7-2802-410C-8CDC-0783318C94CB}" dt="2021-06-16T16:44:43.214" v="393" actId="20577"/>
        <pc:sldMkLst>
          <pc:docMk/>
          <pc:sldMk cId="2099089991" sldId="815"/>
        </pc:sldMkLst>
        <pc:spChg chg="mod">
          <ac:chgData name="TRẦN THỊ THU" userId="S::at140739@actvn.edu.vn::091efefd-ccc0-4b01-9488-ad89fe9ac9ef" providerId="AD" clId="Web-{882F91D7-2802-410C-8CDC-0783318C94CB}" dt="2021-06-16T16:44:43.214" v="393" actId="20577"/>
          <ac:spMkLst>
            <pc:docMk/>
            <pc:sldMk cId="2099089991" sldId="815"/>
            <ac:spMk id="3" creationId="{00000000-0000-0000-0000-000000000000}"/>
          </ac:spMkLst>
        </pc:spChg>
        <pc:spChg chg="mod">
          <ac:chgData name="TRẦN THỊ THU" userId="S::at140739@actvn.edu.vn::091efefd-ccc0-4b01-9488-ad89fe9ac9ef" providerId="AD" clId="Web-{882F91D7-2802-410C-8CDC-0783318C94CB}" dt="2021-06-16T16:44:38.448" v="383"/>
          <ac:spMkLst>
            <pc:docMk/>
            <pc:sldMk cId="2099089991" sldId="815"/>
            <ac:spMk id="4" creationId="{00000000-0000-0000-0000-000000000000}"/>
          </ac:spMkLst>
        </pc:spChg>
        <pc:spChg chg="mod">
          <ac:chgData name="TRẦN THỊ THU" userId="S::at140739@actvn.edu.vn::091efefd-ccc0-4b01-9488-ad89fe9ac9ef" providerId="AD" clId="Web-{882F91D7-2802-410C-8CDC-0783318C94CB}" dt="2021-06-16T16:44:38.464" v="384"/>
          <ac:spMkLst>
            <pc:docMk/>
            <pc:sldMk cId="2099089991" sldId="815"/>
            <ac:spMk id="5" creationId="{00000000-0000-0000-0000-000000000000}"/>
          </ac:spMkLst>
        </pc:spChg>
        <pc:spChg chg="mod">
          <ac:chgData name="TRẦN THỊ THU" userId="S::at140739@actvn.edu.vn::091efefd-ccc0-4b01-9488-ad89fe9ac9ef" providerId="AD" clId="Web-{882F91D7-2802-410C-8CDC-0783318C94CB}" dt="2021-06-16T16:44:38.479" v="385"/>
          <ac:spMkLst>
            <pc:docMk/>
            <pc:sldMk cId="2099089991" sldId="815"/>
            <ac:spMk id="6" creationId="{00000000-0000-0000-0000-000000000000}"/>
          </ac:spMkLst>
        </pc:spChg>
        <pc:spChg chg="mod">
          <ac:chgData name="TRẦN THỊ THU" userId="S::at140739@actvn.edu.vn::091efefd-ccc0-4b01-9488-ad89fe9ac9ef" providerId="AD" clId="Web-{882F91D7-2802-410C-8CDC-0783318C94CB}" dt="2021-06-16T16:44:38.495" v="386"/>
          <ac:spMkLst>
            <pc:docMk/>
            <pc:sldMk cId="2099089991" sldId="815"/>
            <ac:spMk id="7" creationId="{00000000-0000-0000-0000-000000000000}"/>
          </ac:spMkLst>
        </pc:spChg>
        <pc:spChg chg="mod">
          <ac:chgData name="TRẦN THỊ THU" userId="S::at140739@actvn.edu.vn::091efefd-ccc0-4b01-9488-ad89fe9ac9ef" providerId="AD" clId="Web-{882F91D7-2802-410C-8CDC-0783318C94CB}" dt="2021-06-16T16:44:38.510" v="387"/>
          <ac:spMkLst>
            <pc:docMk/>
            <pc:sldMk cId="2099089991" sldId="815"/>
            <ac:spMk id="10" creationId="{00000000-0000-0000-0000-000000000000}"/>
          </ac:spMkLst>
        </pc:spChg>
        <pc:spChg chg="mod">
          <ac:chgData name="TRẦN THỊ THU" userId="S::at140739@actvn.edu.vn::091efefd-ccc0-4b01-9488-ad89fe9ac9ef" providerId="AD" clId="Web-{882F91D7-2802-410C-8CDC-0783318C94CB}" dt="2021-06-16T16:44:38.526" v="388"/>
          <ac:spMkLst>
            <pc:docMk/>
            <pc:sldMk cId="2099089991" sldId="815"/>
            <ac:spMk id="11" creationId="{00000000-0000-0000-0000-000000000000}"/>
          </ac:spMkLst>
        </pc:spChg>
        <pc:spChg chg="mod">
          <ac:chgData name="TRẦN THỊ THU" userId="S::at140739@actvn.edu.vn::091efefd-ccc0-4b01-9488-ad89fe9ac9ef" providerId="AD" clId="Web-{882F91D7-2802-410C-8CDC-0783318C94CB}" dt="2021-06-16T16:44:38.542" v="389"/>
          <ac:spMkLst>
            <pc:docMk/>
            <pc:sldMk cId="2099089991" sldId="815"/>
            <ac:spMk id="12" creationId="{00000000-0000-0000-0000-000000000000}"/>
          </ac:spMkLst>
        </pc:spChg>
        <pc:spChg chg="mod">
          <ac:chgData name="TRẦN THỊ THU" userId="S::at140739@actvn.edu.vn::091efefd-ccc0-4b01-9488-ad89fe9ac9ef" providerId="AD" clId="Web-{882F91D7-2802-410C-8CDC-0783318C94CB}" dt="2021-06-16T16:44:38.573" v="390"/>
          <ac:spMkLst>
            <pc:docMk/>
            <pc:sldMk cId="2099089991" sldId="815"/>
            <ac:spMk id="13" creationId="{00000000-0000-0000-0000-000000000000}"/>
          </ac:spMkLst>
        </pc:spChg>
        <pc:spChg chg="mod">
          <ac:chgData name="TRẦN THỊ THU" userId="S::at140739@actvn.edu.vn::091efefd-ccc0-4b01-9488-ad89fe9ac9ef" providerId="AD" clId="Web-{882F91D7-2802-410C-8CDC-0783318C94CB}" dt="2021-06-16T16:44:38.573" v="391"/>
          <ac:spMkLst>
            <pc:docMk/>
            <pc:sldMk cId="2099089991" sldId="815"/>
            <ac:spMk id="14" creationId="{00000000-0000-0000-0000-000000000000}"/>
          </ac:spMkLst>
        </pc:spChg>
        <pc:spChg chg="mod">
          <ac:chgData name="TRẦN THỊ THU" userId="S::at140739@actvn.edu.vn::091efefd-ccc0-4b01-9488-ad89fe9ac9ef" providerId="AD" clId="Web-{882F91D7-2802-410C-8CDC-0783318C94CB}" dt="2021-06-16T16:44:38.589" v="392"/>
          <ac:spMkLst>
            <pc:docMk/>
            <pc:sldMk cId="2099089991" sldId="815"/>
            <ac:spMk id="23" creationId="{00000000-0000-0000-0000-000000000000}"/>
          </ac:spMkLst>
        </pc:spChg>
      </pc:sldChg>
      <pc:sldChg chg="modSp add">
        <pc:chgData name="TRẦN THỊ THU" userId="S::at140739@actvn.edu.vn::091efefd-ccc0-4b01-9488-ad89fe9ac9ef" providerId="AD" clId="Web-{882F91D7-2802-410C-8CDC-0783318C94CB}" dt="2021-06-16T16:44:26.385" v="375" actId="20577"/>
        <pc:sldMkLst>
          <pc:docMk/>
          <pc:sldMk cId="2179598945" sldId="816"/>
        </pc:sldMkLst>
        <pc:spChg chg="mod">
          <ac:chgData name="TRẦN THỊ THU" userId="S::at140739@actvn.edu.vn::091efefd-ccc0-4b01-9488-ad89fe9ac9ef" providerId="AD" clId="Web-{882F91D7-2802-410C-8CDC-0783318C94CB}" dt="2021-06-16T16:44:26.385" v="375" actId="20577"/>
          <ac:spMkLst>
            <pc:docMk/>
            <pc:sldMk cId="2179598945" sldId="816"/>
            <ac:spMk id="3" creationId="{00000000-0000-0000-0000-000000000000}"/>
          </ac:spMkLst>
        </pc:spChg>
      </pc:sldChg>
      <pc:sldChg chg="add del ord">
        <pc:chgData name="TRẦN THỊ THU" userId="S::at140739@actvn.edu.vn::091efefd-ccc0-4b01-9488-ad89fe9ac9ef" providerId="AD" clId="Web-{882F91D7-2802-410C-8CDC-0783318C94CB}" dt="2021-06-16T16:32:24.577" v="150"/>
        <pc:sldMkLst>
          <pc:docMk/>
          <pc:sldMk cId="3508880099" sldId="816"/>
        </pc:sldMkLst>
      </pc:sldChg>
      <pc:sldChg chg="add del ord">
        <pc:chgData name="TRẦN THỊ THU" userId="S::at140739@actvn.edu.vn::091efefd-ccc0-4b01-9488-ad89fe9ac9ef" providerId="AD" clId="Web-{882F91D7-2802-410C-8CDC-0783318C94CB}" dt="2021-06-16T16:32:24.577" v="149"/>
        <pc:sldMkLst>
          <pc:docMk/>
          <pc:sldMk cId="2399113729" sldId="817"/>
        </pc:sldMkLst>
      </pc:sldChg>
      <pc:sldChg chg="modSp add">
        <pc:chgData name="TRẦN THỊ THU" userId="S::at140739@actvn.edu.vn::091efefd-ccc0-4b01-9488-ad89fe9ac9ef" providerId="AD" clId="Web-{882F91D7-2802-410C-8CDC-0783318C94CB}" dt="2021-06-16T16:44:17.150" v="374" actId="20577"/>
        <pc:sldMkLst>
          <pc:docMk/>
          <pc:sldMk cId="3689076863" sldId="817"/>
        </pc:sldMkLst>
        <pc:spChg chg="mod">
          <ac:chgData name="TRẦN THỊ THU" userId="S::at140739@actvn.edu.vn::091efefd-ccc0-4b01-9488-ad89fe9ac9ef" providerId="AD" clId="Web-{882F91D7-2802-410C-8CDC-0783318C94CB}" dt="2021-06-16T16:44:17.150" v="374" actId="20577"/>
          <ac:spMkLst>
            <pc:docMk/>
            <pc:sldMk cId="3689076863" sldId="817"/>
            <ac:spMk id="3" creationId="{00000000-0000-0000-0000-000000000000}"/>
          </ac:spMkLst>
        </pc:spChg>
        <pc:spChg chg="mod">
          <ac:chgData name="TRẦN THỊ THU" userId="S::at140739@actvn.edu.vn::091efefd-ccc0-4b01-9488-ad89fe9ac9ef" providerId="AD" clId="Web-{882F91D7-2802-410C-8CDC-0783318C94CB}" dt="2021-06-16T16:44:06.509" v="363"/>
          <ac:spMkLst>
            <pc:docMk/>
            <pc:sldMk cId="3689076863" sldId="817"/>
            <ac:spMk id="4" creationId="{00000000-0000-0000-0000-000000000000}"/>
          </ac:spMkLst>
        </pc:spChg>
        <pc:spChg chg="mod">
          <ac:chgData name="TRẦN THỊ THU" userId="S::at140739@actvn.edu.vn::091efefd-ccc0-4b01-9488-ad89fe9ac9ef" providerId="AD" clId="Web-{882F91D7-2802-410C-8CDC-0783318C94CB}" dt="2021-06-16T16:44:06.525" v="364"/>
          <ac:spMkLst>
            <pc:docMk/>
            <pc:sldMk cId="3689076863" sldId="817"/>
            <ac:spMk id="5" creationId="{00000000-0000-0000-0000-000000000000}"/>
          </ac:spMkLst>
        </pc:spChg>
        <pc:spChg chg="mod">
          <ac:chgData name="TRẦN THỊ THU" userId="S::at140739@actvn.edu.vn::091efefd-ccc0-4b01-9488-ad89fe9ac9ef" providerId="AD" clId="Web-{882F91D7-2802-410C-8CDC-0783318C94CB}" dt="2021-06-16T16:44:06.540" v="365"/>
          <ac:spMkLst>
            <pc:docMk/>
            <pc:sldMk cId="3689076863" sldId="817"/>
            <ac:spMk id="6" creationId="{00000000-0000-0000-0000-000000000000}"/>
          </ac:spMkLst>
        </pc:spChg>
        <pc:spChg chg="mod">
          <ac:chgData name="TRẦN THỊ THU" userId="S::at140739@actvn.edu.vn::091efefd-ccc0-4b01-9488-ad89fe9ac9ef" providerId="AD" clId="Web-{882F91D7-2802-410C-8CDC-0783318C94CB}" dt="2021-06-16T16:44:06.556" v="366"/>
          <ac:spMkLst>
            <pc:docMk/>
            <pc:sldMk cId="3689076863" sldId="817"/>
            <ac:spMk id="7" creationId="{00000000-0000-0000-0000-000000000000}"/>
          </ac:spMkLst>
        </pc:spChg>
        <pc:spChg chg="mod">
          <ac:chgData name="TRẦN THỊ THU" userId="S::at140739@actvn.edu.vn::091efefd-ccc0-4b01-9488-ad89fe9ac9ef" providerId="AD" clId="Web-{882F91D7-2802-410C-8CDC-0783318C94CB}" dt="2021-06-16T16:44:06.571" v="367"/>
          <ac:spMkLst>
            <pc:docMk/>
            <pc:sldMk cId="3689076863" sldId="817"/>
            <ac:spMk id="10" creationId="{00000000-0000-0000-0000-000000000000}"/>
          </ac:spMkLst>
        </pc:spChg>
        <pc:spChg chg="mod">
          <ac:chgData name="TRẦN THỊ THU" userId="S::at140739@actvn.edu.vn::091efefd-ccc0-4b01-9488-ad89fe9ac9ef" providerId="AD" clId="Web-{882F91D7-2802-410C-8CDC-0783318C94CB}" dt="2021-06-16T16:44:06.587" v="368"/>
          <ac:spMkLst>
            <pc:docMk/>
            <pc:sldMk cId="3689076863" sldId="817"/>
            <ac:spMk id="11" creationId="{00000000-0000-0000-0000-000000000000}"/>
          </ac:spMkLst>
        </pc:spChg>
        <pc:spChg chg="mod">
          <ac:chgData name="TRẦN THỊ THU" userId="S::at140739@actvn.edu.vn::091efefd-ccc0-4b01-9488-ad89fe9ac9ef" providerId="AD" clId="Web-{882F91D7-2802-410C-8CDC-0783318C94CB}" dt="2021-06-16T16:44:06.603" v="369"/>
          <ac:spMkLst>
            <pc:docMk/>
            <pc:sldMk cId="3689076863" sldId="817"/>
            <ac:spMk id="12" creationId="{00000000-0000-0000-0000-000000000000}"/>
          </ac:spMkLst>
        </pc:spChg>
        <pc:spChg chg="mod">
          <ac:chgData name="TRẦN THỊ THU" userId="S::at140739@actvn.edu.vn::091efefd-ccc0-4b01-9488-ad89fe9ac9ef" providerId="AD" clId="Web-{882F91D7-2802-410C-8CDC-0783318C94CB}" dt="2021-06-16T16:44:06.618" v="370"/>
          <ac:spMkLst>
            <pc:docMk/>
            <pc:sldMk cId="3689076863" sldId="817"/>
            <ac:spMk id="13" creationId="{00000000-0000-0000-0000-000000000000}"/>
          </ac:spMkLst>
        </pc:spChg>
        <pc:spChg chg="mod">
          <ac:chgData name="TRẦN THỊ THU" userId="S::at140739@actvn.edu.vn::091efefd-ccc0-4b01-9488-ad89fe9ac9ef" providerId="AD" clId="Web-{882F91D7-2802-410C-8CDC-0783318C94CB}" dt="2021-06-16T16:44:06.634" v="371"/>
          <ac:spMkLst>
            <pc:docMk/>
            <pc:sldMk cId="3689076863" sldId="817"/>
            <ac:spMk id="14" creationId="{00000000-0000-0000-0000-000000000000}"/>
          </ac:spMkLst>
        </pc:spChg>
        <pc:spChg chg="mod">
          <ac:chgData name="TRẦN THỊ THU" userId="S::at140739@actvn.edu.vn::091efefd-ccc0-4b01-9488-ad89fe9ac9ef" providerId="AD" clId="Web-{882F91D7-2802-410C-8CDC-0783318C94CB}" dt="2021-06-16T16:44:06.650" v="372"/>
          <ac:spMkLst>
            <pc:docMk/>
            <pc:sldMk cId="3689076863" sldId="817"/>
            <ac:spMk id="22" creationId="{00000000-0000-0000-0000-000000000000}"/>
          </ac:spMkLst>
        </pc:spChg>
      </pc:sldChg>
      <pc:sldChg chg="modSp add">
        <pc:chgData name="TRẦN THỊ THU" userId="S::at140739@actvn.edu.vn::091efefd-ccc0-4b01-9488-ad89fe9ac9ef" providerId="AD" clId="Web-{882F91D7-2802-410C-8CDC-0783318C94CB}" dt="2021-06-16T16:43:49.399" v="352" actId="20577"/>
        <pc:sldMkLst>
          <pc:docMk/>
          <pc:sldMk cId="2007188532" sldId="818"/>
        </pc:sldMkLst>
        <pc:spChg chg="mod">
          <ac:chgData name="TRẦN THỊ THU" userId="S::at140739@actvn.edu.vn::091efefd-ccc0-4b01-9488-ad89fe9ac9ef" providerId="AD" clId="Web-{882F91D7-2802-410C-8CDC-0783318C94CB}" dt="2021-06-16T16:43:49.399" v="352" actId="20577"/>
          <ac:spMkLst>
            <pc:docMk/>
            <pc:sldMk cId="2007188532" sldId="818"/>
            <ac:spMk id="3" creationId="{00000000-0000-0000-0000-000000000000}"/>
          </ac:spMkLst>
        </pc:spChg>
      </pc:sldChg>
      <pc:sldChg chg="add del ord">
        <pc:chgData name="TRẦN THỊ THU" userId="S::at140739@actvn.edu.vn::091efefd-ccc0-4b01-9488-ad89fe9ac9ef" providerId="AD" clId="Web-{882F91D7-2802-410C-8CDC-0783318C94CB}" dt="2021-06-16T16:32:24.577" v="148"/>
        <pc:sldMkLst>
          <pc:docMk/>
          <pc:sldMk cId="2454366312" sldId="818"/>
        </pc:sldMkLst>
      </pc:sldChg>
      <pc:sldChg chg="add del ord">
        <pc:chgData name="TRẦN THỊ THU" userId="S::at140739@actvn.edu.vn::091efefd-ccc0-4b01-9488-ad89fe9ac9ef" providerId="AD" clId="Web-{882F91D7-2802-410C-8CDC-0783318C94CB}" dt="2021-06-16T16:32:24.561" v="147"/>
        <pc:sldMkLst>
          <pc:docMk/>
          <pc:sldMk cId="94021609" sldId="819"/>
        </pc:sldMkLst>
      </pc:sldChg>
      <pc:sldChg chg="modSp add">
        <pc:chgData name="TRẦN THỊ THU" userId="S::at140739@actvn.edu.vn::091efefd-ccc0-4b01-9488-ad89fe9ac9ef" providerId="AD" clId="Web-{882F91D7-2802-410C-8CDC-0783318C94CB}" dt="2021-06-16T16:43:39.023" v="351" actId="20577"/>
        <pc:sldMkLst>
          <pc:docMk/>
          <pc:sldMk cId="194709623" sldId="819"/>
        </pc:sldMkLst>
        <pc:spChg chg="mod">
          <ac:chgData name="TRẦN THỊ THU" userId="S::at140739@actvn.edu.vn::091efefd-ccc0-4b01-9488-ad89fe9ac9ef" providerId="AD" clId="Web-{882F91D7-2802-410C-8CDC-0783318C94CB}" dt="2021-06-16T16:43:39.023" v="351" actId="20577"/>
          <ac:spMkLst>
            <pc:docMk/>
            <pc:sldMk cId="194709623" sldId="819"/>
            <ac:spMk id="3" creationId="{00000000-0000-0000-0000-000000000000}"/>
          </ac:spMkLst>
        </pc:spChg>
        <pc:spChg chg="mod">
          <ac:chgData name="TRẦN THỊ THU" userId="S::at140739@actvn.edu.vn::091efefd-ccc0-4b01-9488-ad89fe9ac9ef" providerId="AD" clId="Web-{882F91D7-2802-410C-8CDC-0783318C94CB}" dt="2021-06-16T16:43:31.054" v="339"/>
          <ac:spMkLst>
            <pc:docMk/>
            <pc:sldMk cId="194709623" sldId="819"/>
            <ac:spMk id="5" creationId="{00000000-0000-0000-0000-000000000000}"/>
          </ac:spMkLst>
        </pc:spChg>
        <pc:spChg chg="mod">
          <ac:chgData name="TRẦN THỊ THU" userId="S::at140739@actvn.edu.vn::091efefd-ccc0-4b01-9488-ad89fe9ac9ef" providerId="AD" clId="Web-{882F91D7-2802-410C-8CDC-0783318C94CB}" dt="2021-06-16T16:43:31.070" v="340"/>
          <ac:spMkLst>
            <pc:docMk/>
            <pc:sldMk cId="194709623" sldId="819"/>
            <ac:spMk id="6" creationId="{00000000-0000-0000-0000-000000000000}"/>
          </ac:spMkLst>
        </pc:spChg>
        <pc:spChg chg="mod">
          <ac:chgData name="TRẦN THỊ THU" userId="S::at140739@actvn.edu.vn::091efefd-ccc0-4b01-9488-ad89fe9ac9ef" providerId="AD" clId="Web-{882F91D7-2802-410C-8CDC-0783318C94CB}" dt="2021-06-16T16:43:31.101" v="341"/>
          <ac:spMkLst>
            <pc:docMk/>
            <pc:sldMk cId="194709623" sldId="819"/>
            <ac:spMk id="7" creationId="{00000000-0000-0000-0000-000000000000}"/>
          </ac:spMkLst>
        </pc:spChg>
        <pc:spChg chg="mod">
          <ac:chgData name="TRẦN THỊ THU" userId="S::at140739@actvn.edu.vn::091efefd-ccc0-4b01-9488-ad89fe9ac9ef" providerId="AD" clId="Web-{882F91D7-2802-410C-8CDC-0783318C94CB}" dt="2021-06-16T16:43:31.117" v="342"/>
          <ac:spMkLst>
            <pc:docMk/>
            <pc:sldMk cId="194709623" sldId="819"/>
            <ac:spMk id="8" creationId="{00000000-0000-0000-0000-000000000000}"/>
          </ac:spMkLst>
        </pc:spChg>
        <pc:spChg chg="mod">
          <ac:chgData name="TRẦN THỊ THU" userId="S::at140739@actvn.edu.vn::091efefd-ccc0-4b01-9488-ad89fe9ac9ef" providerId="AD" clId="Web-{882F91D7-2802-410C-8CDC-0783318C94CB}" dt="2021-06-16T16:43:31.132" v="343"/>
          <ac:spMkLst>
            <pc:docMk/>
            <pc:sldMk cId="194709623" sldId="819"/>
            <ac:spMk id="11" creationId="{00000000-0000-0000-0000-000000000000}"/>
          </ac:spMkLst>
        </pc:spChg>
        <pc:spChg chg="mod">
          <ac:chgData name="TRẦN THỊ THU" userId="S::at140739@actvn.edu.vn::091efefd-ccc0-4b01-9488-ad89fe9ac9ef" providerId="AD" clId="Web-{882F91D7-2802-410C-8CDC-0783318C94CB}" dt="2021-06-16T16:43:31.148" v="344"/>
          <ac:spMkLst>
            <pc:docMk/>
            <pc:sldMk cId="194709623" sldId="819"/>
            <ac:spMk id="12" creationId="{00000000-0000-0000-0000-000000000000}"/>
          </ac:spMkLst>
        </pc:spChg>
        <pc:spChg chg="mod">
          <ac:chgData name="TRẦN THỊ THU" userId="S::at140739@actvn.edu.vn::091efefd-ccc0-4b01-9488-ad89fe9ac9ef" providerId="AD" clId="Web-{882F91D7-2802-410C-8CDC-0783318C94CB}" dt="2021-06-16T16:43:31.179" v="345"/>
          <ac:spMkLst>
            <pc:docMk/>
            <pc:sldMk cId="194709623" sldId="819"/>
            <ac:spMk id="13" creationId="{00000000-0000-0000-0000-000000000000}"/>
          </ac:spMkLst>
        </pc:spChg>
        <pc:spChg chg="mod">
          <ac:chgData name="TRẦN THỊ THU" userId="S::at140739@actvn.edu.vn::091efefd-ccc0-4b01-9488-ad89fe9ac9ef" providerId="AD" clId="Web-{882F91D7-2802-410C-8CDC-0783318C94CB}" dt="2021-06-16T16:43:31.195" v="346"/>
          <ac:spMkLst>
            <pc:docMk/>
            <pc:sldMk cId="194709623" sldId="819"/>
            <ac:spMk id="14" creationId="{00000000-0000-0000-0000-000000000000}"/>
          </ac:spMkLst>
        </pc:spChg>
        <pc:spChg chg="mod">
          <ac:chgData name="TRẦN THỊ THU" userId="S::at140739@actvn.edu.vn::091efefd-ccc0-4b01-9488-ad89fe9ac9ef" providerId="AD" clId="Web-{882F91D7-2802-410C-8CDC-0783318C94CB}" dt="2021-06-16T16:43:31.210" v="347"/>
          <ac:spMkLst>
            <pc:docMk/>
            <pc:sldMk cId="194709623" sldId="819"/>
            <ac:spMk id="15" creationId="{00000000-0000-0000-0000-000000000000}"/>
          </ac:spMkLst>
        </pc:spChg>
        <pc:spChg chg="mod">
          <ac:chgData name="TRẦN THỊ THU" userId="S::at140739@actvn.edu.vn::091efefd-ccc0-4b01-9488-ad89fe9ac9ef" providerId="AD" clId="Web-{882F91D7-2802-410C-8CDC-0783318C94CB}" dt="2021-06-16T16:43:31.242" v="348"/>
          <ac:spMkLst>
            <pc:docMk/>
            <pc:sldMk cId="194709623" sldId="819"/>
            <ac:spMk id="16" creationId="{00000000-0000-0000-0000-000000000000}"/>
          </ac:spMkLst>
        </pc:spChg>
        <pc:spChg chg="mod">
          <ac:chgData name="TRẦN THỊ THU" userId="S::at140739@actvn.edu.vn::091efefd-ccc0-4b01-9488-ad89fe9ac9ef" providerId="AD" clId="Web-{882F91D7-2802-410C-8CDC-0783318C94CB}" dt="2021-06-16T16:43:31.257" v="349"/>
          <ac:spMkLst>
            <pc:docMk/>
            <pc:sldMk cId="194709623" sldId="819"/>
            <ac:spMk id="25" creationId="{00000000-0000-0000-0000-000000000000}"/>
          </ac:spMkLst>
        </pc:spChg>
        <pc:spChg chg="mod">
          <ac:chgData name="TRẦN THỊ THU" userId="S::at140739@actvn.edu.vn::091efefd-ccc0-4b01-9488-ad89fe9ac9ef" providerId="AD" clId="Web-{882F91D7-2802-410C-8CDC-0783318C94CB}" dt="2021-06-16T16:43:31.289" v="350"/>
          <ac:spMkLst>
            <pc:docMk/>
            <pc:sldMk cId="194709623" sldId="819"/>
            <ac:spMk id="27" creationId="{00000000-0000-0000-0000-000000000000}"/>
          </ac:spMkLst>
        </pc:spChg>
      </pc:sldChg>
      <pc:sldChg chg="modSp add">
        <pc:chgData name="TRẦN THỊ THU" userId="S::at140739@actvn.edu.vn::091efefd-ccc0-4b01-9488-ad89fe9ac9ef" providerId="AD" clId="Web-{882F91D7-2802-410C-8CDC-0783318C94CB}" dt="2021-06-16T16:43:16.069" v="326" actId="20577"/>
        <pc:sldMkLst>
          <pc:docMk/>
          <pc:sldMk cId="1672979357" sldId="820"/>
        </pc:sldMkLst>
        <pc:spChg chg="mod">
          <ac:chgData name="TRẦN THỊ THU" userId="S::at140739@actvn.edu.vn::091efefd-ccc0-4b01-9488-ad89fe9ac9ef" providerId="AD" clId="Web-{882F91D7-2802-410C-8CDC-0783318C94CB}" dt="2021-06-16T16:43:16.069" v="326" actId="20577"/>
          <ac:spMkLst>
            <pc:docMk/>
            <pc:sldMk cId="1672979357" sldId="820"/>
            <ac:spMk id="3" creationId="{00000000-0000-0000-0000-000000000000}"/>
          </ac:spMkLst>
        </pc:spChg>
      </pc:sldChg>
      <pc:sldChg chg="add del ord">
        <pc:chgData name="TRẦN THỊ THU" userId="S::at140739@actvn.edu.vn::091efefd-ccc0-4b01-9488-ad89fe9ac9ef" providerId="AD" clId="Web-{882F91D7-2802-410C-8CDC-0783318C94CB}" dt="2021-06-16T16:32:24.561" v="146"/>
        <pc:sldMkLst>
          <pc:docMk/>
          <pc:sldMk cId="1700981305" sldId="820"/>
        </pc:sldMkLst>
      </pc:sldChg>
      <pc:sldChg chg="add del ord">
        <pc:chgData name="TRẦN THỊ THU" userId="S::at140739@actvn.edu.vn::091efefd-ccc0-4b01-9488-ad89fe9ac9ef" providerId="AD" clId="Web-{882F91D7-2802-410C-8CDC-0783318C94CB}" dt="2021-06-16T16:32:24.561" v="145"/>
        <pc:sldMkLst>
          <pc:docMk/>
          <pc:sldMk cId="584037128" sldId="821"/>
        </pc:sldMkLst>
      </pc:sldChg>
      <pc:sldChg chg="modSp add">
        <pc:chgData name="TRẦN THỊ THU" userId="S::at140739@actvn.edu.vn::091efefd-ccc0-4b01-9488-ad89fe9ac9ef" providerId="AD" clId="Web-{882F91D7-2802-410C-8CDC-0783318C94CB}" dt="2021-06-16T16:43:03.381" v="325" actId="20577"/>
        <pc:sldMkLst>
          <pc:docMk/>
          <pc:sldMk cId="3697603245" sldId="821"/>
        </pc:sldMkLst>
        <pc:spChg chg="mod">
          <ac:chgData name="TRẦN THỊ THU" userId="S::at140739@actvn.edu.vn::091efefd-ccc0-4b01-9488-ad89fe9ac9ef" providerId="AD" clId="Web-{882F91D7-2802-410C-8CDC-0783318C94CB}" dt="2021-06-16T16:43:03.381" v="325" actId="20577"/>
          <ac:spMkLst>
            <pc:docMk/>
            <pc:sldMk cId="3697603245" sldId="821"/>
            <ac:spMk id="3" creationId="{00000000-0000-0000-0000-000000000000}"/>
          </ac:spMkLst>
        </pc:spChg>
      </pc:sldChg>
      <pc:sldChg chg="add del ord">
        <pc:chgData name="TRẦN THỊ THU" userId="S::at140739@actvn.edu.vn::091efefd-ccc0-4b01-9488-ad89fe9ac9ef" providerId="AD" clId="Web-{882F91D7-2802-410C-8CDC-0783318C94CB}" dt="2021-06-16T16:32:24.561" v="144"/>
        <pc:sldMkLst>
          <pc:docMk/>
          <pc:sldMk cId="2222255333" sldId="822"/>
        </pc:sldMkLst>
      </pc:sldChg>
      <pc:sldChg chg="modSp add">
        <pc:chgData name="TRẦN THỊ THU" userId="S::at140739@actvn.edu.vn::091efefd-ccc0-4b01-9488-ad89fe9ac9ef" providerId="AD" clId="Web-{882F91D7-2802-410C-8CDC-0783318C94CB}" dt="2021-06-16T16:42:40.458" v="323" actId="14100"/>
        <pc:sldMkLst>
          <pc:docMk/>
          <pc:sldMk cId="2761361332" sldId="822"/>
        </pc:sldMkLst>
        <pc:spChg chg="mod">
          <ac:chgData name="TRẦN THỊ THU" userId="S::at140739@actvn.edu.vn::091efefd-ccc0-4b01-9488-ad89fe9ac9ef" providerId="AD" clId="Web-{882F91D7-2802-410C-8CDC-0783318C94CB}" dt="2021-06-16T16:42:35.270" v="322" actId="20577"/>
          <ac:spMkLst>
            <pc:docMk/>
            <pc:sldMk cId="2761361332" sldId="822"/>
            <ac:spMk id="3" creationId="{00000000-0000-0000-0000-000000000000}"/>
          </ac:spMkLst>
        </pc:spChg>
        <pc:spChg chg="mod">
          <ac:chgData name="TRẦN THỊ THU" userId="S::at140739@actvn.edu.vn::091efefd-ccc0-4b01-9488-ad89fe9ac9ef" providerId="AD" clId="Web-{882F91D7-2802-410C-8CDC-0783318C94CB}" dt="2021-06-16T16:42:40.458" v="323" actId="14100"/>
          <ac:spMkLst>
            <pc:docMk/>
            <pc:sldMk cId="2761361332" sldId="822"/>
            <ac:spMk id="4" creationId="{00000000-0000-0000-0000-000000000000}"/>
          </ac:spMkLst>
        </pc:spChg>
      </pc:sldChg>
      <pc:sldChg chg="add del ord">
        <pc:chgData name="TRẦN THỊ THU" userId="S::at140739@actvn.edu.vn::091efefd-ccc0-4b01-9488-ad89fe9ac9ef" providerId="AD" clId="Web-{882F91D7-2802-410C-8CDC-0783318C94CB}" dt="2021-06-16T16:32:24.545" v="143"/>
        <pc:sldMkLst>
          <pc:docMk/>
          <pc:sldMk cId="2106584531" sldId="823"/>
        </pc:sldMkLst>
      </pc:sldChg>
      <pc:sldChg chg="modSp add">
        <pc:chgData name="TRẦN THỊ THU" userId="S::at140739@actvn.edu.vn::091efefd-ccc0-4b01-9488-ad89fe9ac9ef" providerId="AD" clId="Web-{882F91D7-2802-410C-8CDC-0783318C94CB}" dt="2021-06-16T16:41:43.424" v="319" actId="20577"/>
        <pc:sldMkLst>
          <pc:docMk/>
          <pc:sldMk cId="3754639000" sldId="823"/>
        </pc:sldMkLst>
        <pc:spChg chg="mod">
          <ac:chgData name="TRẦN THỊ THU" userId="S::at140739@actvn.edu.vn::091efefd-ccc0-4b01-9488-ad89fe9ac9ef" providerId="AD" clId="Web-{882F91D7-2802-410C-8CDC-0783318C94CB}" dt="2021-06-16T16:41:43.424" v="319" actId="20577"/>
          <ac:spMkLst>
            <pc:docMk/>
            <pc:sldMk cId="3754639000" sldId="823"/>
            <ac:spMk id="3" creationId="{00000000-0000-0000-0000-000000000000}"/>
          </ac:spMkLst>
        </pc:spChg>
        <pc:spChg chg="mod">
          <ac:chgData name="TRẦN THỊ THU" userId="S::at140739@actvn.edu.vn::091efefd-ccc0-4b01-9488-ad89fe9ac9ef" providerId="AD" clId="Web-{882F91D7-2802-410C-8CDC-0783318C94CB}" dt="2021-06-16T16:41:09.282" v="301"/>
          <ac:spMkLst>
            <pc:docMk/>
            <pc:sldMk cId="3754639000" sldId="823"/>
            <ac:spMk id="4" creationId="{00000000-0000-0000-0000-000000000000}"/>
          </ac:spMkLst>
        </pc:spChg>
        <pc:spChg chg="mod">
          <ac:chgData name="TRẦN THỊ THU" userId="S::at140739@actvn.edu.vn::091efefd-ccc0-4b01-9488-ad89fe9ac9ef" providerId="AD" clId="Web-{882F91D7-2802-410C-8CDC-0783318C94CB}" dt="2021-06-16T16:41:09.313" v="302"/>
          <ac:spMkLst>
            <pc:docMk/>
            <pc:sldMk cId="3754639000" sldId="823"/>
            <ac:spMk id="5" creationId="{00000000-0000-0000-0000-000000000000}"/>
          </ac:spMkLst>
        </pc:spChg>
        <pc:spChg chg="mod">
          <ac:chgData name="TRẦN THỊ THU" userId="S::at140739@actvn.edu.vn::091efefd-ccc0-4b01-9488-ad89fe9ac9ef" providerId="AD" clId="Web-{882F91D7-2802-410C-8CDC-0783318C94CB}" dt="2021-06-16T16:41:09.344" v="303"/>
          <ac:spMkLst>
            <pc:docMk/>
            <pc:sldMk cId="3754639000" sldId="823"/>
            <ac:spMk id="7" creationId="{00000000-0000-0000-0000-000000000000}"/>
          </ac:spMkLst>
        </pc:spChg>
        <pc:spChg chg="mod">
          <ac:chgData name="TRẦN THỊ THU" userId="S::at140739@actvn.edu.vn::091efefd-ccc0-4b01-9488-ad89fe9ac9ef" providerId="AD" clId="Web-{882F91D7-2802-410C-8CDC-0783318C94CB}" dt="2021-06-16T16:41:09.360" v="304"/>
          <ac:spMkLst>
            <pc:docMk/>
            <pc:sldMk cId="3754639000" sldId="823"/>
            <ac:spMk id="8" creationId="{00000000-0000-0000-0000-000000000000}"/>
          </ac:spMkLst>
        </pc:spChg>
        <pc:spChg chg="mod">
          <ac:chgData name="TRẦN THỊ THU" userId="S::at140739@actvn.edu.vn::091efefd-ccc0-4b01-9488-ad89fe9ac9ef" providerId="AD" clId="Web-{882F91D7-2802-410C-8CDC-0783318C94CB}" dt="2021-06-16T16:41:09.391" v="305"/>
          <ac:spMkLst>
            <pc:docMk/>
            <pc:sldMk cId="3754639000" sldId="823"/>
            <ac:spMk id="9" creationId="{00000000-0000-0000-0000-000000000000}"/>
          </ac:spMkLst>
        </pc:spChg>
        <pc:spChg chg="mod">
          <ac:chgData name="TRẦN THỊ THU" userId="S::at140739@actvn.edu.vn::091efefd-ccc0-4b01-9488-ad89fe9ac9ef" providerId="AD" clId="Web-{882F91D7-2802-410C-8CDC-0783318C94CB}" dt="2021-06-16T16:41:22.595" v="316" actId="20577"/>
          <ac:spMkLst>
            <pc:docMk/>
            <pc:sldMk cId="3754639000" sldId="823"/>
            <ac:spMk id="10" creationId="{00000000-0000-0000-0000-000000000000}"/>
          </ac:spMkLst>
        </pc:spChg>
        <pc:spChg chg="mod">
          <ac:chgData name="TRẦN THỊ THU" userId="S::at140739@actvn.edu.vn::091efefd-ccc0-4b01-9488-ad89fe9ac9ef" providerId="AD" clId="Web-{882F91D7-2802-410C-8CDC-0783318C94CB}" dt="2021-06-16T16:41:09.454" v="307"/>
          <ac:spMkLst>
            <pc:docMk/>
            <pc:sldMk cId="3754639000" sldId="823"/>
            <ac:spMk id="11" creationId="{00000000-0000-0000-0000-000000000000}"/>
          </ac:spMkLst>
        </pc:spChg>
        <pc:spChg chg="mod">
          <ac:chgData name="TRẦN THỊ THU" userId="S::at140739@actvn.edu.vn::091efefd-ccc0-4b01-9488-ad89fe9ac9ef" providerId="AD" clId="Web-{882F91D7-2802-410C-8CDC-0783318C94CB}" dt="2021-06-16T16:41:17.142" v="315" actId="20577"/>
          <ac:spMkLst>
            <pc:docMk/>
            <pc:sldMk cId="3754639000" sldId="823"/>
            <ac:spMk id="12" creationId="{00000000-0000-0000-0000-000000000000}"/>
          </ac:spMkLst>
        </pc:spChg>
        <pc:spChg chg="mod">
          <ac:chgData name="TRẦN THỊ THU" userId="S::at140739@actvn.edu.vn::091efefd-ccc0-4b01-9488-ad89fe9ac9ef" providerId="AD" clId="Web-{882F91D7-2802-410C-8CDC-0783318C94CB}" dt="2021-06-16T16:41:09.501" v="309"/>
          <ac:spMkLst>
            <pc:docMk/>
            <pc:sldMk cId="3754639000" sldId="823"/>
            <ac:spMk id="13" creationId="{00000000-0000-0000-0000-000000000000}"/>
          </ac:spMkLst>
        </pc:spChg>
        <pc:spChg chg="mod">
          <ac:chgData name="TRẦN THỊ THU" userId="S::at140739@actvn.edu.vn::091efefd-ccc0-4b01-9488-ad89fe9ac9ef" providerId="AD" clId="Web-{882F91D7-2802-410C-8CDC-0783318C94CB}" dt="2021-06-16T16:41:09.532" v="310"/>
          <ac:spMkLst>
            <pc:docMk/>
            <pc:sldMk cId="3754639000" sldId="823"/>
            <ac:spMk id="14" creationId="{00000000-0000-0000-0000-000000000000}"/>
          </ac:spMkLst>
        </pc:spChg>
        <pc:spChg chg="mod">
          <ac:chgData name="TRẦN THỊ THU" userId="S::at140739@actvn.edu.vn::091efefd-ccc0-4b01-9488-ad89fe9ac9ef" providerId="AD" clId="Web-{882F91D7-2802-410C-8CDC-0783318C94CB}" dt="2021-06-16T16:41:09.547" v="311"/>
          <ac:spMkLst>
            <pc:docMk/>
            <pc:sldMk cId="3754639000" sldId="823"/>
            <ac:spMk id="15" creationId="{00000000-0000-0000-0000-000000000000}"/>
          </ac:spMkLst>
        </pc:spChg>
        <pc:spChg chg="mod">
          <ac:chgData name="TRẦN THỊ THU" userId="S::at140739@actvn.edu.vn::091efefd-ccc0-4b01-9488-ad89fe9ac9ef" providerId="AD" clId="Web-{882F91D7-2802-410C-8CDC-0783318C94CB}" dt="2021-06-16T16:41:09.579" v="312"/>
          <ac:spMkLst>
            <pc:docMk/>
            <pc:sldMk cId="3754639000" sldId="823"/>
            <ac:spMk id="28" creationId="{00000000-0000-0000-0000-000000000000}"/>
          </ac:spMkLst>
        </pc:spChg>
        <pc:spChg chg="mod">
          <ac:chgData name="TRẦN THỊ THU" userId="S::at140739@actvn.edu.vn::091efefd-ccc0-4b01-9488-ad89fe9ac9ef" providerId="AD" clId="Web-{882F91D7-2802-410C-8CDC-0783318C94CB}" dt="2021-06-16T16:41:27.158" v="317" actId="20577"/>
          <ac:spMkLst>
            <pc:docMk/>
            <pc:sldMk cId="3754639000" sldId="823"/>
            <ac:spMk id="29" creationId="{00000000-0000-0000-0000-000000000000}"/>
          </ac:spMkLst>
        </pc:spChg>
        <pc:spChg chg="mod">
          <ac:chgData name="TRẦN THỊ THU" userId="S::at140739@actvn.edu.vn::091efefd-ccc0-4b01-9488-ad89fe9ac9ef" providerId="AD" clId="Web-{882F91D7-2802-410C-8CDC-0783318C94CB}" dt="2021-06-16T16:41:09.626" v="314"/>
          <ac:spMkLst>
            <pc:docMk/>
            <pc:sldMk cId="3754639000" sldId="823"/>
            <ac:spMk id="31" creationId="{00000000-0000-0000-0000-000000000000}"/>
          </ac:spMkLst>
        </pc:spChg>
      </pc:sldChg>
      <pc:sldChg chg="modSp add">
        <pc:chgData name="TRẦN THỊ THU" userId="S::at140739@actvn.edu.vn::091efefd-ccc0-4b01-9488-ad89fe9ac9ef" providerId="AD" clId="Web-{882F91D7-2802-410C-8CDC-0783318C94CB}" dt="2021-06-16T16:40:54.625" v="286" actId="20577"/>
        <pc:sldMkLst>
          <pc:docMk/>
          <pc:sldMk cId="2751901866" sldId="824"/>
        </pc:sldMkLst>
        <pc:spChg chg="mod">
          <ac:chgData name="TRẦN THỊ THU" userId="S::at140739@actvn.edu.vn::091efefd-ccc0-4b01-9488-ad89fe9ac9ef" providerId="AD" clId="Web-{882F91D7-2802-410C-8CDC-0783318C94CB}" dt="2021-06-16T16:40:54.625" v="286" actId="20577"/>
          <ac:spMkLst>
            <pc:docMk/>
            <pc:sldMk cId="2751901866" sldId="824"/>
            <ac:spMk id="3" creationId="{00000000-0000-0000-0000-000000000000}"/>
          </ac:spMkLst>
        </pc:spChg>
      </pc:sldChg>
      <pc:sldChg chg="add del ord">
        <pc:chgData name="TRẦN THỊ THU" userId="S::at140739@actvn.edu.vn::091efefd-ccc0-4b01-9488-ad89fe9ac9ef" providerId="AD" clId="Web-{882F91D7-2802-410C-8CDC-0783318C94CB}" dt="2021-06-16T16:32:24.545" v="142"/>
        <pc:sldMkLst>
          <pc:docMk/>
          <pc:sldMk cId="2869676174" sldId="824"/>
        </pc:sldMkLst>
      </pc:sldChg>
      <pc:sldChg chg="add del ord">
        <pc:chgData name="TRẦN THỊ THU" userId="S::at140739@actvn.edu.vn::091efefd-ccc0-4b01-9488-ad89fe9ac9ef" providerId="AD" clId="Web-{882F91D7-2802-410C-8CDC-0783318C94CB}" dt="2021-06-16T16:32:24.545" v="141"/>
        <pc:sldMkLst>
          <pc:docMk/>
          <pc:sldMk cId="185971007" sldId="825"/>
        </pc:sldMkLst>
      </pc:sldChg>
      <pc:sldChg chg="modSp add">
        <pc:chgData name="TRẦN THỊ THU" userId="S::at140739@actvn.edu.vn::091efefd-ccc0-4b01-9488-ad89fe9ac9ef" providerId="AD" clId="Web-{882F91D7-2802-410C-8CDC-0783318C94CB}" dt="2021-06-16T16:40:41.843" v="285"/>
        <pc:sldMkLst>
          <pc:docMk/>
          <pc:sldMk cId="1129840127" sldId="825"/>
        </pc:sldMkLst>
        <pc:spChg chg="mod">
          <ac:chgData name="TRẦN THỊ THU" userId="S::at140739@actvn.edu.vn::091efefd-ccc0-4b01-9488-ad89fe9ac9ef" providerId="AD" clId="Web-{882F91D7-2802-410C-8CDC-0783318C94CB}" dt="2021-06-16T16:40:14.649" v="263" actId="20577"/>
          <ac:spMkLst>
            <pc:docMk/>
            <pc:sldMk cId="1129840127" sldId="825"/>
            <ac:spMk id="3" creationId="{00000000-0000-0000-0000-000000000000}"/>
          </ac:spMkLst>
        </pc:spChg>
        <pc:spChg chg="mod">
          <ac:chgData name="TRẦN THỊ THU" userId="S::at140739@actvn.edu.vn::091efefd-ccc0-4b01-9488-ad89fe9ac9ef" providerId="AD" clId="Web-{882F91D7-2802-410C-8CDC-0783318C94CB}" dt="2021-06-16T16:40:41.843" v="285"/>
          <ac:spMkLst>
            <pc:docMk/>
            <pc:sldMk cId="1129840127" sldId="825"/>
            <ac:spMk id="4" creationId="{00000000-0000-0000-0000-000000000000}"/>
          </ac:spMkLst>
        </pc:spChg>
        <pc:spChg chg="mod">
          <ac:chgData name="TRẦN THỊ THU" userId="S::at140739@actvn.edu.vn::091efefd-ccc0-4b01-9488-ad89fe9ac9ef" providerId="AD" clId="Web-{882F91D7-2802-410C-8CDC-0783318C94CB}" dt="2021-06-16T16:40:41.702" v="276"/>
          <ac:spMkLst>
            <pc:docMk/>
            <pc:sldMk cId="1129840127" sldId="825"/>
            <ac:spMk id="6" creationId="{00000000-0000-0000-0000-000000000000}"/>
          </ac:spMkLst>
        </pc:spChg>
        <pc:spChg chg="mod">
          <ac:chgData name="TRẦN THỊ THU" userId="S::at140739@actvn.edu.vn::091efefd-ccc0-4b01-9488-ad89fe9ac9ef" providerId="AD" clId="Web-{882F91D7-2802-410C-8CDC-0783318C94CB}" dt="2021-06-16T16:40:41.718" v="277"/>
          <ac:spMkLst>
            <pc:docMk/>
            <pc:sldMk cId="1129840127" sldId="825"/>
            <ac:spMk id="7" creationId="{00000000-0000-0000-0000-000000000000}"/>
          </ac:spMkLst>
        </pc:spChg>
        <pc:spChg chg="mod">
          <ac:chgData name="TRẦN THỊ THU" userId="S::at140739@actvn.edu.vn::091efefd-ccc0-4b01-9488-ad89fe9ac9ef" providerId="AD" clId="Web-{882F91D7-2802-410C-8CDC-0783318C94CB}" dt="2021-06-16T16:40:41.734" v="278"/>
          <ac:spMkLst>
            <pc:docMk/>
            <pc:sldMk cId="1129840127" sldId="825"/>
            <ac:spMk id="8" creationId="{00000000-0000-0000-0000-000000000000}"/>
          </ac:spMkLst>
        </pc:spChg>
        <pc:spChg chg="mod">
          <ac:chgData name="TRẦN THỊ THU" userId="S::at140739@actvn.edu.vn::091efefd-ccc0-4b01-9488-ad89fe9ac9ef" providerId="AD" clId="Web-{882F91D7-2802-410C-8CDC-0783318C94CB}" dt="2021-06-16T16:40:41.749" v="279"/>
          <ac:spMkLst>
            <pc:docMk/>
            <pc:sldMk cId="1129840127" sldId="825"/>
            <ac:spMk id="11" creationId="{00000000-0000-0000-0000-000000000000}"/>
          </ac:spMkLst>
        </pc:spChg>
        <pc:spChg chg="mod">
          <ac:chgData name="TRẦN THỊ THU" userId="S::at140739@actvn.edu.vn::091efefd-ccc0-4b01-9488-ad89fe9ac9ef" providerId="AD" clId="Web-{882F91D7-2802-410C-8CDC-0783318C94CB}" dt="2021-06-16T16:40:41.765" v="280"/>
          <ac:spMkLst>
            <pc:docMk/>
            <pc:sldMk cId="1129840127" sldId="825"/>
            <ac:spMk id="12" creationId="{00000000-0000-0000-0000-000000000000}"/>
          </ac:spMkLst>
        </pc:spChg>
        <pc:spChg chg="mod">
          <ac:chgData name="TRẦN THỊ THU" userId="S::at140739@actvn.edu.vn::091efefd-ccc0-4b01-9488-ad89fe9ac9ef" providerId="AD" clId="Web-{882F91D7-2802-410C-8CDC-0783318C94CB}" dt="2021-06-16T16:40:41.781" v="281"/>
          <ac:spMkLst>
            <pc:docMk/>
            <pc:sldMk cId="1129840127" sldId="825"/>
            <ac:spMk id="14" creationId="{00000000-0000-0000-0000-000000000000}"/>
          </ac:spMkLst>
        </pc:spChg>
        <pc:spChg chg="mod">
          <ac:chgData name="TRẦN THỊ THU" userId="S::at140739@actvn.edu.vn::091efefd-ccc0-4b01-9488-ad89fe9ac9ef" providerId="AD" clId="Web-{882F91D7-2802-410C-8CDC-0783318C94CB}" dt="2021-06-16T16:40:41.796" v="282"/>
          <ac:spMkLst>
            <pc:docMk/>
            <pc:sldMk cId="1129840127" sldId="825"/>
            <ac:spMk id="15" creationId="{00000000-0000-0000-0000-000000000000}"/>
          </ac:spMkLst>
        </pc:spChg>
        <pc:spChg chg="mod">
          <ac:chgData name="TRẦN THỊ THU" userId="S::at140739@actvn.edu.vn::091efefd-ccc0-4b01-9488-ad89fe9ac9ef" providerId="AD" clId="Web-{882F91D7-2802-410C-8CDC-0783318C94CB}" dt="2021-06-16T16:40:41.812" v="283"/>
          <ac:spMkLst>
            <pc:docMk/>
            <pc:sldMk cId="1129840127" sldId="825"/>
            <ac:spMk id="16" creationId="{00000000-0000-0000-0000-000000000000}"/>
          </ac:spMkLst>
        </pc:spChg>
        <pc:spChg chg="mod">
          <ac:chgData name="TRẦN THỊ THU" userId="S::at140739@actvn.edu.vn::091efefd-ccc0-4b01-9488-ad89fe9ac9ef" providerId="AD" clId="Web-{882F91D7-2802-410C-8CDC-0783318C94CB}" dt="2021-06-16T16:40:41.827" v="284"/>
          <ac:spMkLst>
            <pc:docMk/>
            <pc:sldMk cId="1129840127" sldId="825"/>
            <ac:spMk id="25" creationId="{00000000-0000-0000-0000-000000000000}"/>
          </ac:spMkLst>
        </pc:spChg>
      </pc:sldChg>
      <pc:sldChg chg="add del ord">
        <pc:chgData name="TRẦN THỊ THU" userId="S::at140739@actvn.edu.vn::091efefd-ccc0-4b01-9488-ad89fe9ac9ef" providerId="AD" clId="Web-{882F91D7-2802-410C-8CDC-0783318C94CB}" dt="2021-06-16T16:32:24.530" v="140"/>
        <pc:sldMkLst>
          <pc:docMk/>
          <pc:sldMk cId="2920772359" sldId="826"/>
        </pc:sldMkLst>
      </pc:sldChg>
      <pc:sldChg chg="modSp add">
        <pc:chgData name="TRẦN THỊ THU" userId="S::at140739@actvn.edu.vn::091efefd-ccc0-4b01-9488-ad89fe9ac9ef" providerId="AD" clId="Web-{882F91D7-2802-410C-8CDC-0783318C94CB}" dt="2021-06-16T16:40:01.242" v="261" actId="20577"/>
        <pc:sldMkLst>
          <pc:docMk/>
          <pc:sldMk cId="3302644216" sldId="826"/>
        </pc:sldMkLst>
        <pc:spChg chg="mod">
          <ac:chgData name="TRẦN THỊ THU" userId="S::at140739@actvn.edu.vn::091efefd-ccc0-4b01-9488-ad89fe9ac9ef" providerId="AD" clId="Web-{882F91D7-2802-410C-8CDC-0783318C94CB}" dt="2021-06-16T16:40:01.242" v="261" actId="20577"/>
          <ac:spMkLst>
            <pc:docMk/>
            <pc:sldMk cId="3302644216" sldId="826"/>
            <ac:spMk id="3" creationId="{00000000-0000-0000-0000-000000000000}"/>
          </ac:spMkLst>
        </pc:spChg>
      </pc:sldChg>
      <pc:sldChg chg="add del ord">
        <pc:chgData name="TRẦN THỊ THU" userId="S::at140739@actvn.edu.vn::091efefd-ccc0-4b01-9488-ad89fe9ac9ef" providerId="AD" clId="Web-{882F91D7-2802-410C-8CDC-0783318C94CB}" dt="2021-06-16T16:32:24.530" v="139"/>
        <pc:sldMkLst>
          <pc:docMk/>
          <pc:sldMk cId="307300485" sldId="827"/>
        </pc:sldMkLst>
      </pc:sldChg>
      <pc:sldChg chg="modSp add">
        <pc:chgData name="TRẦN THỊ THU" userId="S::at140739@actvn.edu.vn::091efefd-ccc0-4b01-9488-ad89fe9ac9ef" providerId="AD" clId="Web-{882F91D7-2802-410C-8CDC-0783318C94CB}" dt="2021-06-16T16:39:46.100" v="260" actId="20577"/>
        <pc:sldMkLst>
          <pc:docMk/>
          <pc:sldMk cId="1615987356" sldId="827"/>
        </pc:sldMkLst>
        <pc:spChg chg="mod">
          <ac:chgData name="TRẦN THỊ THU" userId="S::at140739@actvn.edu.vn::091efefd-ccc0-4b01-9488-ad89fe9ac9ef" providerId="AD" clId="Web-{882F91D7-2802-410C-8CDC-0783318C94CB}" dt="2021-06-16T16:39:46.100" v="260" actId="20577"/>
          <ac:spMkLst>
            <pc:docMk/>
            <pc:sldMk cId="1615987356" sldId="827"/>
            <ac:spMk id="3" creationId="{00000000-0000-0000-0000-000000000000}"/>
          </ac:spMkLst>
        </pc:spChg>
        <pc:spChg chg="mod">
          <ac:chgData name="TRẦN THỊ THU" userId="S::at140739@actvn.edu.vn::091efefd-ccc0-4b01-9488-ad89fe9ac9ef" providerId="AD" clId="Web-{882F91D7-2802-410C-8CDC-0783318C94CB}" dt="2021-06-16T16:39:24.943" v="249"/>
          <ac:spMkLst>
            <pc:docMk/>
            <pc:sldMk cId="1615987356" sldId="827"/>
            <ac:spMk id="4" creationId="{00000000-0000-0000-0000-000000000000}"/>
          </ac:spMkLst>
        </pc:spChg>
        <pc:spChg chg="mod">
          <ac:chgData name="TRẦN THỊ THU" userId="S::at140739@actvn.edu.vn::091efefd-ccc0-4b01-9488-ad89fe9ac9ef" providerId="AD" clId="Web-{882F91D7-2802-410C-8CDC-0783318C94CB}" dt="2021-06-16T16:39:24.959" v="250"/>
          <ac:spMkLst>
            <pc:docMk/>
            <pc:sldMk cId="1615987356" sldId="827"/>
            <ac:spMk id="5" creationId="{00000000-0000-0000-0000-000000000000}"/>
          </ac:spMkLst>
        </pc:spChg>
        <pc:spChg chg="mod">
          <ac:chgData name="TRẦN THỊ THU" userId="S::at140739@actvn.edu.vn::091efefd-ccc0-4b01-9488-ad89fe9ac9ef" providerId="AD" clId="Web-{882F91D7-2802-410C-8CDC-0783318C94CB}" dt="2021-06-16T16:39:24.990" v="251"/>
          <ac:spMkLst>
            <pc:docMk/>
            <pc:sldMk cId="1615987356" sldId="827"/>
            <ac:spMk id="6" creationId="{00000000-0000-0000-0000-000000000000}"/>
          </ac:spMkLst>
        </pc:spChg>
        <pc:spChg chg="mod">
          <ac:chgData name="TRẦN THỊ THU" userId="S::at140739@actvn.edu.vn::091efefd-ccc0-4b01-9488-ad89fe9ac9ef" providerId="AD" clId="Web-{882F91D7-2802-410C-8CDC-0783318C94CB}" dt="2021-06-16T16:39:25.006" v="252"/>
          <ac:spMkLst>
            <pc:docMk/>
            <pc:sldMk cId="1615987356" sldId="827"/>
            <ac:spMk id="7" creationId="{00000000-0000-0000-0000-000000000000}"/>
          </ac:spMkLst>
        </pc:spChg>
        <pc:spChg chg="mod">
          <ac:chgData name="TRẦN THỊ THU" userId="S::at140739@actvn.edu.vn::091efefd-ccc0-4b01-9488-ad89fe9ac9ef" providerId="AD" clId="Web-{882F91D7-2802-410C-8CDC-0783318C94CB}" dt="2021-06-16T16:39:25.021" v="253"/>
          <ac:spMkLst>
            <pc:docMk/>
            <pc:sldMk cId="1615987356" sldId="827"/>
            <ac:spMk id="8" creationId="{00000000-0000-0000-0000-000000000000}"/>
          </ac:spMkLst>
        </pc:spChg>
        <pc:spChg chg="mod">
          <ac:chgData name="TRẦN THỊ THU" userId="S::at140739@actvn.edu.vn::091efefd-ccc0-4b01-9488-ad89fe9ac9ef" providerId="AD" clId="Web-{882F91D7-2802-410C-8CDC-0783318C94CB}" dt="2021-06-16T16:39:24.896" v="247"/>
          <ac:spMkLst>
            <pc:docMk/>
            <pc:sldMk cId="1615987356" sldId="827"/>
            <ac:spMk id="11" creationId="{00000000-0000-0000-0000-000000000000}"/>
          </ac:spMkLst>
        </pc:spChg>
        <pc:spChg chg="mod">
          <ac:chgData name="TRẦN THỊ THU" userId="S::at140739@actvn.edu.vn::091efefd-ccc0-4b01-9488-ad89fe9ac9ef" providerId="AD" clId="Web-{882F91D7-2802-410C-8CDC-0783318C94CB}" dt="2021-06-16T16:39:25.037" v="254"/>
          <ac:spMkLst>
            <pc:docMk/>
            <pc:sldMk cId="1615987356" sldId="827"/>
            <ac:spMk id="12" creationId="{00000000-0000-0000-0000-000000000000}"/>
          </ac:spMkLst>
        </pc:spChg>
        <pc:spChg chg="mod">
          <ac:chgData name="TRẦN THỊ THU" userId="S::at140739@actvn.edu.vn::091efefd-ccc0-4b01-9488-ad89fe9ac9ef" providerId="AD" clId="Web-{882F91D7-2802-410C-8CDC-0783318C94CB}" dt="2021-06-16T16:39:25.068" v="255"/>
          <ac:spMkLst>
            <pc:docMk/>
            <pc:sldMk cId="1615987356" sldId="827"/>
            <ac:spMk id="13" creationId="{00000000-0000-0000-0000-000000000000}"/>
          </ac:spMkLst>
        </pc:spChg>
        <pc:spChg chg="mod">
          <ac:chgData name="TRẦN THỊ THU" userId="S::at140739@actvn.edu.vn::091efefd-ccc0-4b01-9488-ad89fe9ac9ef" providerId="AD" clId="Web-{882F91D7-2802-410C-8CDC-0783318C94CB}" dt="2021-06-16T16:39:25.084" v="256"/>
          <ac:spMkLst>
            <pc:docMk/>
            <pc:sldMk cId="1615987356" sldId="827"/>
            <ac:spMk id="14" creationId="{00000000-0000-0000-0000-000000000000}"/>
          </ac:spMkLst>
        </pc:spChg>
        <pc:spChg chg="mod">
          <ac:chgData name="TRẦN THỊ THU" userId="S::at140739@actvn.edu.vn::091efefd-ccc0-4b01-9488-ad89fe9ac9ef" providerId="AD" clId="Web-{882F91D7-2802-410C-8CDC-0783318C94CB}" dt="2021-06-16T16:39:25.100" v="257"/>
          <ac:spMkLst>
            <pc:docMk/>
            <pc:sldMk cId="1615987356" sldId="827"/>
            <ac:spMk id="15" creationId="{00000000-0000-0000-0000-000000000000}"/>
          </ac:spMkLst>
        </pc:spChg>
        <pc:spChg chg="mod">
          <ac:chgData name="TRẦN THỊ THU" userId="S::at140739@actvn.edu.vn::091efefd-ccc0-4b01-9488-ad89fe9ac9ef" providerId="AD" clId="Web-{882F91D7-2802-410C-8CDC-0783318C94CB}" dt="2021-06-16T16:39:25.115" v="258"/>
          <ac:spMkLst>
            <pc:docMk/>
            <pc:sldMk cId="1615987356" sldId="827"/>
            <ac:spMk id="16" creationId="{00000000-0000-0000-0000-000000000000}"/>
          </ac:spMkLst>
        </pc:spChg>
        <pc:spChg chg="mod">
          <ac:chgData name="TRẦN THỊ THU" userId="S::at140739@actvn.edu.vn::091efefd-ccc0-4b01-9488-ad89fe9ac9ef" providerId="AD" clId="Web-{882F91D7-2802-410C-8CDC-0783318C94CB}" dt="2021-06-16T16:39:24.928" v="248"/>
          <ac:spMkLst>
            <pc:docMk/>
            <pc:sldMk cId="1615987356" sldId="827"/>
            <ac:spMk id="25" creationId="{00000000-0000-0000-0000-000000000000}"/>
          </ac:spMkLst>
        </pc:spChg>
      </pc:sldChg>
      <pc:sldChg chg="add del ord">
        <pc:chgData name="TRẦN THỊ THU" userId="S::at140739@actvn.edu.vn::091efefd-ccc0-4b01-9488-ad89fe9ac9ef" providerId="AD" clId="Web-{882F91D7-2802-410C-8CDC-0783318C94CB}" dt="2021-06-16T16:32:24.514" v="138"/>
        <pc:sldMkLst>
          <pc:docMk/>
          <pc:sldMk cId="2718756173" sldId="828"/>
        </pc:sldMkLst>
      </pc:sldChg>
      <pc:sldChg chg="modSp add">
        <pc:chgData name="TRẦN THỊ THU" userId="S::at140739@actvn.edu.vn::091efefd-ccc0-4b01-9488-ad89fe9ac9ef" providerId="AD" clId="Web-{882F91D7-2802-410C-8CDC-0783318C94CB}" dt="2021-06-16T16:38:41.207" v="224" actId="14100"/>
        <pc:sldMkLst>
          <pc:docMk/>
          <pc:sldMk cId="3735257530" sldId="828"/>
        </pc:sldMkLst>
        <pc:spChg chg="mod">
          <ac:chgData name="TRẦN THỊ THU" userId="S::at140739@actvn.edu.vn::091efefd-ccc0-4b01-9488-ad89fe9ac9ef" providerId="AD" clId="Web-{882F91D7-2802-410C-8CDC-0783318C94CB}" dt="2021-06-16T16:38:37.300" v="223" actId="20577"/>
          <ac:spMkLst>
            <pc:docMk/>
            <pc:sldMk cId="3735257530" sldId="828"/>
            <ac:spMk id="3" creationId="{00000000-0000-0000-0000-000000000000}"/>
          </ac:spMkLst>
        </pc:spChg>
        <pc:spChg chg="mod">
          <ac:chgData name="TRẦN THỊ THU" userId="S::at140739@actvn.edu.vn::091efefd-ccc0-4b01-9488-ad89fe9ac9ef" providerId="AD" clId="Web-{882F91D7-2802-410C-8CDC-0783318C94CB}" dt="2021-06-16T16:38:41.207" v="224" actId="14100"/>
          <ac:spMkLst>
            <pc:docMk/>
            <pc:sldMk cId="3735257530" sldId="828"/>
            <ac:spMk id="4" creationId="{00000000-0000-0000-0000-000000000000}"/>
          </ac:spMkLst>
        </pc:spChg>
      </pc:sldChg>
      <pc:sldChg chg="modSp add">
        <pc:chgData name="TRẦN THỊ THU" userId="S::at140739@actvn.edu.vn::091efefd-ccc0-4b01-9488-ad89fe9ac9ef" providerId="AD" clId="Web-{882F91D7-2802-410C-8CDC-0783318C94CB}" dt="2021-06-16T16:38:17.034" v="221" actId="1076"/>
        <pc:sldMkLst>
          <pc:docMk/>
          <pc:sldMk cId="1001188529" sldId="829"/>
        </pc:sldMkLst>
        <pc:spChg chg="mod">
          <ac:chgData name="TRẦN THỊ THU" userId="S::at140739@actvn.edu.vn::091efefd-ccc0-4b01-9488-ad89fe9ac9ef" providerId="AD" clId="Web-{882F91D7-2802-410C-8CDC-0783318C94CB}" dt="2021-06-16T16:38:17.034" v="221" actId="1076"/>
          <ac:spMkLst>
            <pc:docMk/>
            <pc:sldMk cId="1001188529" sldId="829"/>
            <ac:spMk id="3" creationId="{00000000-0000-0000-0000-000000000000}"/>
          </ac:spMkLst>
        </pc:spChg>
        <pc:spChg chg="mod">
          <ac:chgData name="TRẦN THỊ THU" userId="S::at140739@actvn.edu.vn::091efefd-ccc0-4b01-9488-ad89fe9ac9ef" providerId="AD" clId="Web-{882F91D7-2802-410C-8CDC-0783318C94CB}" dt="2021-06-16T16:37:39.701" v="213"/>
          <ac:spMkLst>
            <pc:docMk/>
            <pc:sldMk cId="1001188529" sldId="829"/>
            <ac:spMk id="4" creationId="{00000000-0000-0000-0000-000000000000}"/>
          </ac:spMkLst>
        </pc:spChg>
        <pc:spChg chg="mod">
          <ac:chgData name="TRẦN THỊ THU" userId="S::at140739@actvn.edu.vn::091efefd-ccc0-4b01-9488-ad89fe9ac9ef" providerId="AD" clId="Web-{882F91D7-2802-410C-8CDC-0783318C94CB}" dt="2021-06-16T16:37:39.716" v="214"/>
          <ac:spMkLst>
            <pc:docMk/>
            <pc:sldMk cId="1001188529" sldId="829"/>
            <ac:spMk id="6" creationId="{00000000-0000-0000-0000-000000000000}"/>
          </ac:spMkLst>
        </pc:spChg>
        <pc:spChg chg="mod">
          <ac:chgData name="TRẦN THỊ THU" userId="S::at140739@actvn.edu.vn::091efefd-ccc0-4b01-9488-ad89fe9ac9ef" providerId="AD" clId="Web-{882F91D7-2802-410C-8CDC-0783318C94CB}" dt="2021-06-16T16:37:39.732" v="215"/>
          <ac:spMkLst>
            <pc:docMk/>
            <pc:sldMk cId="1001188529" sldId="829"/>
            <ac:spMk id="8" creationId="{00000000-0000-0000-0000-000000000000}"/>
          </ac:spMkLst>
        </pc:spChg>
        <pc:spChg chg="mod">
          <ac:chgData name="TRẦN THỊ THU" userId="S::at140739@actvn.edu.vn::091efefd-ccc0-4b01-9488-ad89fe9ac9ef" providerId="AD" clId="Web-{882F91D7-2802-410C-8CDC-0783318C94CB}" dt="2021-06-16T16:37:39.763" v="216"/>
          <ac:spMkLst>
            <pc:docMk/>
            <pc:sldMk cId="1001188529" sldId="829"/>
            <ac:spMk id="16" creationId="{00000000-0000-0000-0000-000000000000}"/>
          </ac:spMkLst>
        </pc:spChg>
        <pc:spChg chg="mod">
          <ac:chgData name="TRẦN THỊ THU" userId="S::at140739@actvn.edu.vn::091efefd-ccc0-4b01-9488-ad89fe9ac9ef" providerId="AD" clId="Web-{882F91D7-2802-410C-8CDC-0783318C94CB}" dt="2021-06-16T16:37:39.779" v="217"/>
          <ac:spMkLst>
            <pc:docMk/>
            <pc:sldMk cId="1001188529" sldId="829"/>
            <ac:spMk id="20" creationId="{00000000-0000-0000-0000-000000000000}"/>
          </ac:spMkLst>
        </pc:spChg>
      </pc:sldChg>
      <pc:sldChg chg="add del ord">
        <pc:chgData name="TRẦN THỊ THU" userId="S::at140739@actvn.edu.vn::091efefd-ccc0-4b01-9488-ad89fe9ac9ef" providerId="AD" clId="Web-{882F91D7-2802-410C-8CDC-0783318C94CB}" dt="2021-06-16T16:32:24.514" v="137"/>
        <pc:sldMkLst>
          <pc:docMk/>
          <pc:sldMk cId="3128842211" sldId="829"/>
        </pc:sldMkLst>
      </pc:sldChg>
      <pc:sldChg chg="add del ord">
        <pc:chgData name="TRẦN THỊ THU" userId="S::at140739@actvn.edu.vn::091efefd-ccc0-4b01-9488-ad89fe9ac9ef" providerId="AD" clId="Web-{882F91D7-2802-410C-8CDC-0783318C94CB}" dt="2021-06-16T16:32:24.498" v="136"/>
        <pc:sldMkLst>
          <pc:docMk/>
          <pc:sldMk cId="1438487874" sldId="830"/>
        </pc:sldMkLst>
      </pc:sldChg>
      <pc:sldChg chg="modSp add">
        <pc:chgData name="TRẦN THỊ THU" userId="S::at140739@actvn.edu.vn::091efefd-ccc0-4b01-9488-ad89fe9ac9ef" providerId="AD" clId="Web-{882F91D7-2802-410C-8CDC-0783318C94CB}" dt="2021-06-16T16:33:52.721" v="190" actId="14100"/>
        <pc:sldMkLst>
          <pc:docMk/>
          <pc:sldMk cId="3132086441" sldId="830"/>
        </pc:sldMkLst>
        <pc:spChg chg="mod">
          <ac:chgData name="TRẦN THỊ THU" userId="S::at140739@actvn.edu.vn::091efefd-ccc0-4b01-9488-ad89fe9ac9ef" providerId="AD" clId="Web-{882F91D7-2802-410C-8CDC-0783318C94CB}" dt="2021-06-16T16:33:52.721" v="190" actId="14100"/>
          <ac:spMkLst>
            <pc:docMk/>
            <pc:sldMk cId="3132086441" sldId="830"/>
            <ac:spMk id="2" creationId="{00000000-0000-0000-0000-000000000000}"/>
          </ac:spMkLst>
        </pc:spChg>
      </pc:sldChg>
      <pc:sldChg chg="add del ord">
        <pc:chgData name="TRẦN THỊ THU" userId="S::at140739@actvn.edu.vn::091efefd-ccc0-4b01-9488-ad89fe9ac9ef" providerId="AD" clId="Web-{882F91D7-2802-410C-8CDC-0783318C94CB}" dt="2021-06-16T16:32:24.498" v="135"/>
        <pc:sldMkLst>
          <pc:docMk/>
          <pc:sldMk cId="1134578545" sldId="831"/>
        </pc:sldMkLst>
      </pc:sldChg>
      <pc:sldChg chg="add">
        <pc:chgData name="TRẦN THỊ THU" userId="S::at140739@actvn.edu.vn::091efefd-ccc0-4b01-9488-ad89fe9ac9ef" providerId="AD" clId="Web-{882F91D7-2802-410C-8CDC-0783318C94CB}" dt="2021-06-16T16:33:04.578" v="188"/>
        <pc:sldMkLst>
          <pc:docMk/>
          <pc:sldMk cId="3730369495" sldId="831"/>
        </pc:sldMkLst>
      </pc:sldChg>
      <pc:sldMasterChg chg="add del addSldLayout delSldLayout">
        <pc:chgData name="TRẦN THỊ THU" userId="S::at140739@actvn.edu.vn::091efefd-ccc0-4b01-9488-ad89fe9ac9ef" providerId="AD" clId="Web-{882F91D7-2802-410C-8CDC-0783318C94CB}" dt="2021-06-16T16:33:00.734" v="162"/>
        <pc:sldMasterMkLst>
          <pc:docMk/>
          <pc:sldMasterMk cId="2190686516" sldId="2147483667"/>
        </pc:sldMasterMkLst>
        <pc:sldLayoutChg chg="add del">
          <pc:chgData name="TRẦN THỊ THU" userId="S::at140739@actvn.edu.vn::091efefd-ccc0-4b01-9488-ad89fe9ac9ef" providerId="AD" clId="Web-{882F91D7-2802-410C-8CDC-0783318C94CB}" dt="2021-06-16T16:33:00.734" v="162"/>
          <pc:sldLayoutMkLst>
            <pc:docMk/>
            <pc:sldMasterMk cId="2190686516" sldId="2147483667"/>
            <pc:sldLayoutMk cId="2734556796" sldId="2147483668"/>
          </pc:sldLayoutMkLst>
        </pc:sldLayoutChg>
        <pc:sldLayoutChg chg="add del">
          <pc:chgData name="TRẦN THỊ THU" userId="S::at140739@actvn.edu.vn::091efefd-ccc0-4b01-9488-ad89fe9ac9ef" providerId="AD" clId="Web-{882F91D7-2802-410C-8CDC-0783318C94CB}" dt="2021-06-16T16:33:00.734" v="162"/>
          <pc:sldLayoutMkLst>
            <pc:docMk/>
            <pc:sldMasterMk cId="2190686516" sldId="2147483667"/>
            <pc:sldLayoutMk cId="2397405929" sldId="2147483669"/>
          </pc:sldLayoutMkLst>
        </pc:sldLayoutChg>
        <pc:sldLayoutChg chg="add del">
          <pc:chgData name="TRẦN THỊ THU" userId="S::at140739@actvn.edu.vn::091efefd-ccc0-4b01-9488-ad89fe9ac9ef" providerId="AD" clId="Web-{882F91D7-2802-410C-8CDC-0783318C94CB}" dt="2021-06-16T16:33:00.734" v="162"/>
          <pc:sldLayoutMkLst>
            <pc:docMk/>
            <pc:sldMasterMk cId="2190686516" sldId="2147483667"/>
            <pc:sldLayoutMk cId="2074087259" sldId="2147483670"/>
          </pc:sldLayoutMkLst>
        </pc:sldLayoutChg>
        <pc:sldLayoutChg chg="add del">
          <pc:chgData name="TRẦN THỊ THU" userId="S::at140739@actvn.edu.vn::091efefd-ccc0-4b01-9488-ad89fe9ac9ef" providerId="AD" clId="Web-{882F91D7-2802-410C-8CDC-0783318C94CB}" dt="2021-06-16T16:33:00.734" v="162"/>
          <pc:sldLayoutMkLst>
            <pc:docMk/>
            <pc:sldMasterMk cId="2190686516" sldId="2147483667"/>
            <pc:sldLayoutMk cId="2498364991" sldId="2147483671"/>
          </pc:sldLayoutMkLst>
        </pc:sldLayoutChg>
        <pc:sldLayoutChg chg="add del">
          <pc:chgData name="TRẦN THỊ THU" userId="S::at140739@actvn.edu.vn::091efefd-ccc0-4b01-9488-ad89fe9ac9ef" providerId="AD" clId="Web-{882F91D7-2802-410C-8CDC-0783318C94CB}" dt="2021-06-16T16:33:00.734" v="162"/>
          <pc:sldLayoutMkLst>
            <pc:docMk/>
            <pc:sldMasterMk cId="2190686516" sldId="2147483667"/>
            <pc:sldLayoutMk cId="3805750720" sldId="2147483672"/>
          </pc:sldLayoutMkLst>
        </pc:sldLayoutChg>
        <pc:sldLayoutChg chg="add del">
          <pc:chgData name="TRẦN THỊ THU" userId="S::at140739@actvn.edu.vn::091efefd-ccc0-4b01-9488-ad89fe9ac9ef" providerId="AD" clId="Web-{882F91D7-2802-410C-8CDC-0783318C94CB}" dt="2021-06-16T16:33:00.734" v="162"/>
          <pc:sldLayoutMkLst>
            <pc:docMk/>
            <pc:sldMasterMk cId="2190686516" sldId="2147483667"/>
            <pc:sldLayoutMk cId="3185085660" sldId="2147483673"/>
          </pc:sldLayoutMkLst>
        </pc:sldLayoutChg>
        <pc:sldLayoutChg chg="add del">
          <pc:chgData name="TRẦN THỊ THU" userId="S::at140739@actvn.edu.vn::091efefd-ccc0-4b01-9488-ad89fe9ac9ef" providerId="AD" clId="Web-{882F91D7-2802-410C-8CDC-0783318C94CB}" dt="2021-06-16T16:33:00.734" v="162"/>
          <pc:sldLayoutMkLst>
            <pc:docMk/>
            <pc:sldMasterMk cId="2190686516" sldId="2147483667"/>
            <pc:sldLayoutMk cId="1713673683" sldId="2147483674"/>
          </pc:sldLayoutMkLst>
        </pc:sldLayoutChg>
        <pc:sldLayoutChg chg="add del">
          <pc:chgData name="TRẦN THỊ THU" userId="S::at140739@actvn.edu.vn::091efefd-ccc0-4b01-9488-ad89fe9ac9ef" providerId="AD" clId="Web-{882F91D7-2802-410C-8CDC-0783318C94CB}" dt="2021-06-16T16:33:00.734" v="162"/>
          <pc:sldLayoutMkLst>
            <pc:docMk/>
            <pc:sldMasterMk cId="2190686516" sldId="2147483667"/>
            <pc:sldLayoutMk cId="2998465499" sldId="2147483675"/>
          </pc:sldLayoutMkLst>
        </pc:sldLayoutChg>
        <pc:sldLayoutChg chg="add del">
          <pc:chgData name="TRẦN THỊ THU" userId="S::at140739@actvn.edu.vn::091efefd-ccc0-4b01-9488-ad89fe9ac9ef" providerId="AD" clId="Web-{882F91D7-2802-410C-8CDC-0783318C94CB}" dt="2021-06-16T16:33:00.734" v="162"/>
          <pc:sldLayoutMkLst>
            <pc:docMk/>
            <pc:sldMasterMk cId="2190686516" sldId="2147483667"/>
            <pc:sldLayoutMk cId="716189642" sldId="2147483676"/>
          </pc:sldLayoutMkLst>
        </pc:sldLayoutChg>
        <pc:sldLayoutChg chg="add del">
          <pc:chgData name="TRẦN THỊ THU" userId="S::at140739@actvn.edu.vn::091efefd-ccc0-4b01-9488-ad89fe9ac9ef" providerId="AD" clId="Web-{882F91D7-2802-410C-8CDC-0783318C94CB}" dt="2021-06-16T16:33:00.734" v="162"/>
          <pc:sldLayoutMkLst>
            <pc:docMk/>
            <pc:sldMasterMk cId="2190686516" sldId="2147483667"/>
            <pc:sldLayoutMk cId="4155001146" sldId="2147483677"/>
          </pc:sldLayoutMkLst>
        </pc:sldLayoutChg>
        <pc:sldLayoutChg chg="add del">
          <pc:chgData name="TRẦN THỊ THU" userId="S::at140739@actvn.edu.vn::091efefd-ccc0-4b01-9488-ad89fe9ac9ef" providerId="AD" clId="Web-{882F91D7-2802-410C-8CDC-0783318C94CB}" dt="2021-06-16T16:33:00.734" v="162"/>
          <pc:sldLayoutMkLst>
            <pc:docMk/>
            <pc:sldMasterMk cId="2190686516" sldId="2147483667"/>
            <pc:sldLayoutMk cId="2390654542" sldId="2147483678"/>
          </pc:sldLayoutMkLst>
        </pc:sldLayoutChg>
        <pc:sldLayoutChg chg="add del">
          <pc:chgData name="TRẦN THỊ THU" userId="S::at140739@actvn.edu.vn::091efefd-ccc0-4b01-9488-ad89fe9ac9ef" providerId="AD" clId="Web-{882F91D7-2802-410C-8CDC-0783318C94CB}" dt="2021-06-16T16:33:00.734" v="162"/>
          <pc:sldLayoutMkLst>
            <pc:docMk/>
            <pc:sldMasterMk cId="2190686516" sldId="2147483667"/>
            <pc:sldLayoutMk cId="1890809843" sldId="2147483679"/>
          </pc:sldLayoutMkLst>
        </pc:sldLayoutChg>
        <pc:sldLayoutChg chg="add del">
          <pc:chgData name="TRẦN THỊ THU" userId="S::at140739@actvn.edu.vn::091efefd-ccc0-4b01-9488-ad89fe9ac9ef" providerId="AD" clId="Web-{882F91D7-2802-410C-8CDC-0783318C94CB}" dt="2021-06-16T16:33:00.734" v="162"/>
          <pc:sldLayoutMkLst>
            <pc:docMk/>
            <pc:sldMasterMk cId="2190686516" sldId="2147483667"/>
            <pc:sldLayoutMk cId="3220204756" sldId="2147483680"/>
          </pc:sldLayoutMkLst>
        </pc:sldLayoutChg>
        <pc:sldLayoutChg chg="add del">
          <pc:chgData name="TRẦN THỊ THU" userId="S::at140739@actvn.edu.vn::091efefd-ccc0-4b01-9488-ad89fe9ac9ef" providerId="AD" clId="Web-{882F91D7-2802-410C-8CDC-0783318C94CB}" dt="2021-06-16T16:33:00.734" v="162"/>
          <pc:sldLayoutMkLst>
            <pc:docMk/>
            <pc:sldMasterMk cId="2190686516" sldId="2147483667"/>
            <pc:sldLayoutMk cId="3120465944" sldId="2147483681"/>
          </pc:sldLayoutMkLst>
        </pc:sldLayoutChg>
        <pc:sldLayoutChg chg="add del">
          <pc:chgData name="TRẦN THỊ THU" userId="S::at140739@actvn.edu.vn::091efefd-ccc0-4b01-9488-ad89fe9ac9ef" providerId="AD" clId="Web-{882F91D7-2802-410C-8CDC-0783318C94CB}" dt="2021-06-16T16:33:00.734" v="162"/>
          <pc:sldLayoutMkLst>
            <pc:docMk/>
            <pc:sldMasterMk cId="2190686516" sldId="2147483667"/>
            <pc:sldLayoutMk cId="2236300104" sldId="2147483682"/>
          </pc:sldLayoutMkLst>
        </pc:sldLayoutChg>
        <pc:sldLayoutChg chg="add del">
          <pc:chgData name="TRẦN THỊ THU" userId="S::at140739@actvn.edu.vn::091efefd-ccc0-4b01-9488-ad89fe9ac9ef" providerId="AD" clId="Web-{882F91D7-2802-410C-8CDC-0783318C94CB}" dt="2021-06-16T16:33:00.734" v="162"/>
          <pc:sldLayoutMkLst>
            <pc:docMk/>
            <pc:sldMasterMk cId="2190686516" sldId="2147483667"/>
            <pc:sldLayoutMk cId="2424202274" sldId="2147483683"/>
          </pc:sldLayoutMkLst>
        </pc:sldLayoutChg>
      </pc:sldMasterChg>
    </pc:docChg>
  </pc:docChgLst>
  <pc:docChgLst>
    <pc:chgData name="NGUYỄN PHI LONG" userId="S::at140827@actvn.edu.vn::9913a513-fa7b-479c-8946-1ee83d933895" providerId="AD" clId="Web-{7F83E9E9-C302-43AD-B1C1-70A4FA371D29}"/>
    <pc:docChg chg="delSld modSld modSection">
      <pc:chgData name="NGUYỄN PHI LONG" userId="S::at140827@actvn.edu.vn::9913a513-fa7b-479c-8946-1ee83d933895" providerId="AD" clId="Web-{7F83E9E9-C302-43AD-B1C1-70A4FA371D29}" dt="2021-06-05T15:43:24.833" v="555" actId="14100"/>
      <pc:docMkLst>
        <pc:docMk/>
      </pc:docMkLst>
      <pc:sldChg chg="addSp delSp modSp">
        <pc:chgData name="NGUYỄN PHI LONG" userId="S::at140827@actvn.edu.vn::9913a513-fa7b-479c-8946-1ee83d933895" providerId="AD" clId="Web-{7F83E9E9-C302-43AD-B1C1-70A4FA371D29}" dt="2021-06-05T15:43:24.833" v="555" actId="14100"/>
        <pc:sldMkLst>
          <pc:docMk/>
          <pc:sldMk cId="4035676418" sldId="618"/>
        </pc:sldMkLst>
        <pc:spChg chg="mod">
          <ac:chgData name="NGUYỄN PHI LONG" userId="S::at140827@actvn.edu.vn::9913a513-fa7b-479c-8946-1ee83d933895" providerId="AD" clId="Web-{7F83E9E9-C302-43AD-B1C1-70A4FA371D29}" dt="2021-06-05T14:19:29.112" v="20" actId="14100"/>
          <ac:spMkLst>
            <pc:docMk/>
            <pc:sldMk cId="4035676418" sldId="618"/>
            <ac:spMk id="5" creationId="{7A139904-0421-435D-8D17-40CBC71A671B}"/>
          </ac:spMkLst>
        </pc:spChg>
        <pc:spChg chg="mod">
          <ac:chgData name="NGUYỄN PHI LONG" userId="S::at140827@actvn.edu.vn::9913a513-fa7b-479c-8946-1ee83d933895" providerId="AD" clId="Web-{7F83E9E9-C302-43AD-B1C1-70A4FA371D29}" dt="2021-06-05T14:19:33.659" v="21" actId="14100"/>
          <ac:spMkLst>
            <pc:docMk/>
            <pc:sldMk cId="4035676418" sldId="618"/>
            <ac:spMk id="8" creationId="{39452618-0B3D-4650-9BDF-F43C969EE4A1}"/>
          </ac:spMkLst>
        </pc:spChg>
        <pc:spChg chg="mod">
          <ac:chgData name="NGUYỄN PHI LONG" userId="S::at140827@actvn.edu.vn::9913a513-fa7b-479c-8946-1ee83d933895" providerId="AD" clId="Web-{7F83E9E9-C302-43AD-B1C1-70A4FA371D29}" dt="2021-06-05T14:18:43.127" v="15" actId="14100"/>
          <ac:spMkLst>
            <pc:docMk/>
            <pc:sldMk cId="4035676418" sldId="618"/>
            <ac:spMk id="10" creationId="{0EA40036-CFF1-4B5D-B3DE-8FC59BD157C2}"/>
          </ac:spMkLst>
        </pc:spChg>
        <pc:spChg chg="mod">
          <ac:chgData name="NGUYỄN PHI LONG" userId="S::at140827@actvn.edu.vn::9913a513-fa7b-479c-8946-1ee83d933895" providerId="AD" clId="Web-{7F83E9E9-C302-43AD-B1C1-70A4FA371D29}" dt="2021-06-05T14:18:04.611" v="7" actId="1076"/>
          <ac:spMkLst>
            <pc:docMk/>
            <pc:sldMk cId="4035676418" sldId="618"/>
            <ac:spMk id="12" creationId="{C5C70294-0F6C-44B2-BAB7-22B7E7B372FC}"/>
          </ac:spMkLst>
        </pc:spChg>
        <pc:spChg chg="mod">
          <ac:chgData name="NGUYỄN PHI LONG" userId="S::at140827@actvn.edu.vn::9913a513-fa7b-479c-8946-1ee83d933895" providerId="AD" clId="Web-{7F83E9E9-C302-43AD-B1C1-70A4FA371D29}" dt="2021-06-05T14:18:14.658" v="11" actId="20577"/>
          <ac:spMkLst>
            <pc:docMk/>
            <pc:sldMk cId="4035676418" sldId="618"/>
            <ac:spMk id="13" creationId="{D0C0BC4A-DFE2-43A5-ACAA-1D0C66B3671C}"/>
          </ac:spMkLst>
        </pc:spChg>
        <pc:spChg chg="mod">
          <ac:chgData name="NGUYỄN PHI LONG" userId="S::at140827@actvn.edu.vn::9913a513-fa7b-479c-8946-1ee83d933895" providerId="AD" clId="Web-{7F83E9E9-C302-43AD-B1C1-70A4FA371D29}" dt="2021-06-05T14:18:30.267" v="14" actId="20577"/>
          <ac:spMkLst>
            <pc:docMk/>
            <pc:sldMk cId="4035676418" sldId="618"/>
            <ac:spMk id="14" creationId="{F71D29A7-5B8D-43F1-8AD0-7626DC81036C}"/>
          </ac:spMkLst>
        </pc:spChg>
        <pc:picChg chg="add mod">
          <ac:chgData name="NGUYỄN PHI LONG" userId="S::at140827@actvn.edu.vn::9913a513-fa7b-479c-8946-1ee83d933895" providerId="AD" clId="Web-{7F83E9E9-C302-43AD-B1C1-70A4FA371D29}" dt="2021-06-05T15:22:35.571" v="533" actId="1076"/>
          <ac:picMkLst>
            <pc:docMk/>
            <pc:sldMk cId="4035676418" sldId="618"/>
            <ac:picMk id="2" creationId="{A0F88775-AFCF-4AA6-BE06-9651B9F17F8D}"/>
          </ac:picMkLst>
        </pc:picChg>
        <pc:picChg chg="del mod">
          <ac:chgData name="NGUYỄN PHI LONG" userId="S::at140827@actvn.edu.vn::9913a513-fa7b-479c-8946-1ee83d933895" providerId="AD" clId="Web-{7F83E9E9-C302-43AD-B1C1-70A4FA371D29}" dt="2021-06-05T15:22:26.259" v="530"/>
          <ac:picMkLst>
            <pc:docMk/>
            <pc:sldMk cId="4035676418" sldId="618"/>
            <ac:picMk id="1026" creationId="{4A3142D8-2E9B-4576-B5DD-6A255FDB3752}"/>
          </ac:picMkLst>
        </pc:picChg>
        <pc:picChg chg="mod">
          <ac:chgData name="NGUYỄN PHI LONG" userId="S::at140827@actvn.edu.vn::9913a513-fa7b-479c-8946-1ee83d933895" providerId="AD" clId="Web-{7F83E9E9-C302-43AD-B1C1-70A4FA371D29}" dt="2021-06-05T14:18:58.955" v="16" actId="1076"/>
          <ac:picMkLst>
            <pc:docMk/>
            <pc:sldMk cId="4035676418" sldId="618"/>
            <ac:picMk id="1028" creationId="{C664176F-6445-43EA-9369-33A90148173C}"/>
          </ac:picMkLst>
        </pc:picChg>
        <pc:picChg chg="mod">
          <ac:chgData name="NGUYỄN PHI LONG" userId="S::at140827@actvn.edu.vn::9913a513-fa7b-479c-8946-1ee83d933895" providerId="AD" clId="Web-{7F83E9E9-C302-43AD-B1C1-70A4FA371D29}" dt="2021-06-05T14:19:06.190" v="19" actId="1076"/>
          <ac:picMkLst>
            <pc:docMk/>
            <pc:sldMk cId="4035676418" sldId="618"/>
            <ac:picMk id="1030" creationId="{4BBF563B-F81E-43BE-BFC1-015A83079494}"/>
          </ac:picMkLst>
        </pc:picChg>
        <pc:cxnChg chg="mod">
          <ac:chgData name="NGUYỄN PHI LONG" userId="S::at140827@actvn.edu.vn::9913a513-fa7b-479c-8946-1ee83d933895" providerId="AD" clId="Web-{7F83E9E9-C302-43AD-B1C1-70A4FA371D29}" dt="2021-06-05T15:43:24.833" v="555" actId="14100"/>
          <ac:cxnSpMkLst>
            <pc:docMk/>
            <pc:sldMk cId="4035676418" sldId="618"/>
            <ac:cxnSpMk id="7" creationId="{3558C4FE-D36A-4604-BF76-11086E26B4EF}"/>
          </ac:cxnSpMkLst>
        </pc:cxnChg>
        <pc:cxnChg chg="mod">
          <ac:chgData name="NGUYỄN PHI LONG" userId="S::at140827@actvn.edu.vn::9913a513-fa7b-479c-8946-1ee83d933895" providerId="AD" clId="Web-{7F83E9E9-C302-43AD-B1C1-70A4FA371D29}" dt="2021-06-05T15:43:13.020" v="552" actId="14100"/>
          <ac:cxnSpMkLst>
            <pc:docMk/>
            <pc:sldMk cId="4035676418" sldId="618"/>
            <ac:cxnSpMk id="9" creationId="{691C95D9-CE15-4102-9C54-1E00BC15F2EC}"/>
          </ac:cxnSpMkLst>
        </pc:cxnChg>
        <pc:cxnChg chg="mod">
          <ac:chgData name="NGUYỄN PHI LONG" userId="S::at140827@actvn.edu.vn::9913a513-fa7b-479c-8946-1ee83d933895" providerId="AD" clId="Web-{7F83E9E9-C302-43AD-B1C1-70A4FA371D29}" dt="2021-06-05T15:43:17.770" v="553" actId="14100"/>
          <ac:cxnSpMkLst>
            <pc:docMk/>
            <pc:sldMk cId="4035676418" sldId="618"/>
            <ac:cxnSpMk id="11" creationId="{581E2829-BB43-4ED0-A58E-81120352857B}"/>
          </ac:cxnSpMkLst>
        </pc:cxnChg>
      </pc:sldChg>
      <pc:sldChg chg="modSp">
        <pc:chgData name="NGUYỄN PHI LONG" userId="S::at140827@actvn.edu.vn::9913a513-fa7b-479c-8946-1ee83d933895" providerId="AD" clId="Web-{7F83E9E9-C302-43AD-B1C1-70A4FA371D29}" dt="2021-06-05T15:12:19.916" v="518" actId="1076"/>
        <pc:sldMkLst>
          <pc:docMk/>
          <pc:sldMk cId="443916087" sldId="619"/>
        </pc:sldMkLst>
        <pc:spChg chg="mod">
          <ac:chgData name="NGUYỄN PHI LONG" userId="S::at140827@actvn.edu.vn::9913a513-fa7b-479c-8946-1ee83d933895" providerId="AD" clId="Web-{7F83E9E9-C302-43AD-B1C1-70A4FA371D29}" dt="2021-06-05T14:20:00.551" v="26" actId="14100"/>
          <ac:spMkLst>
            <pc:docMk/>
            <pc:sldMk cId="443916087" sldId="619"/>
            <ac:spMk id="2" creationId="{DF645C21-D925-4C7E-98F7-79D3BBA42CE6}"/>
          </ac:spMkLst>
        </pc:spChg>
        <pc:spChg chg="mod">
          <ac:chgData name="NGUYỄN PHI LONG" userId="S::at140827@actvn.edu.vn::9913a513-fa7b-479c-8946-1ee83d933895" providerId="AD" clId="Web-{7F83E9E9-C302-43AD-B1C1-70A4FA371D29}" dt="2021-06-05T14:19:51.941" v="24" actId="1076"/>
          <ac:spMkLst>
            <pc:docMk/>
            <pc:sldMk cId="443916087" sldId="619"/>
            <ac:spMk id="15" creationId="{ABE7939D-4D72-4D09-A356-EE784546CFFB}"/>
          </ac:spMkLst>
        </pc:spChg>
        <pc:spChg chg="mod">
          <ac:chgData name="NGUYỄN PHI LONG" userId="S::at140827@actvn.edu.vn::9913a513-fa7b-479c-8946-1ee83d933895" providerId="AD" clId="Web-{7F83E9E9-C302-43AD-B1C1-70A4FA371D29}" dt="2021-06-05T15:12:19.634" v="499" actId="1076"/>
          <ac:spMkLst>
            <pc:docMk/>
            <pc:sldMk cId="443916087" sldId="619"/>
            <ac:spMk id="16" creationId="{7B1DEB1C-4375-41D2-934E-60985B32F945}"/>
          </ac:spMkLst>
        </pc:spChg>
        <pc:spChg chg="mod">
          <ac:chgData name="NGUYỄN PHI LONG" userId="S::at140827@actvn.edu.vn::9913a513-fa7b-479c-8946-1ee83d933895" providerId="AD" clId="Web-{7F83E9E9-C302-43AD-B1C1-70A4FA371D29}" dt="2021-06-05T15:12:19.650" v="500" actId="1076"/>
          <ac:spMkLst>
            <pc:docMk/>
            <pc:sldMk cId="443916087" sldId="619"/>
            <ac:spMk id="18" creationId="{8A1196EE-8D01-446B-933B-80F0C8E32BA5}"/>
          </ac:spMkLst>
        </pc:spChg>
        <pc:spChg chg="mod">
          <ac:chgData name="NGUYỄN PHI LONG" userId="S::at140827@actvn.edu.vn::9913a513-fa7b-479c-8946-1ee83d933895" providerId="AD" clId="Web-{7F83E9E9-C302-43AD-B1C1-70A4FA371D29}" dt="2021-06-05T15:12:19.759" v="507" actId="1076"/>
          <ac:spMkLst>
            <pc:docMk/>
            <pc:sldMk cId="443916087" sldId="619"/>
            <ac:spMk id="19" creationId="{0DB9B132-F0BB-4620-BCE4-92C242AFE3BA}"/>
          </ac:spMkLst>
        </pc:spChg>
        <pc:spChg chg="mod">
          <ac:chgData name="NGUYỄN PHI LONG" userId="S::at140827@actvn.edu.vn::9913a513-fa7b-479c-8946-1ee83d933895" providerId="AD" clId="Web-{7F83E9E9-C302-43AD-B1C1-70A4FA371D29}" dt="2021-06-05T15:12:19.666" v="501" actId="1076"/>
          <ac:spMkLst>
            <pc:docMk/>
            <pc:sldMk cId="443916087" sldId="619"/>
            <ac:spMk id="24" creationId="{C92CCA91-1283-48BF-9B58-0E9395BDF627}"/>
          </ac:spMkLst>
        </pc:spChg>
        <pc:spChg chg="mod">
          <ac:chgData name="NGUYỄN PHI LONG" userId="S::at140827@actvn.edu.vn::9913a513-fa7b-479c-8946-1ee83d933895" providerId="AD" clId="Web-{7F83E9E9-C302-43AD-B1C1-70A4FA371D29}" dt="2021-06-05T15:12:19.681" v="502" actId="1076"/>
          <ac:spMkLst>
            <pc:docMk/>
            <pc:sldMk cId="443916087" sldId="619"/>
            <ac:spMk id="26" creationId="{A417F96F-4C2C-4625-A273-14FAD7147A4F}"/>
          </ac:spMkLst>
        </pc:spChg>
        <pc:spChg chg="mod">
          <ac:chgData name="NGUYỄN PHI LONG" userId="S::at140827@actvn.edu.vn::9913a513-fa7b-479c-8946-1ee83d933895" providerId="AD" clId="Web-{7F83E9E9-C302-43AD-B1C1-70A4FA371D29}" dt="2021-06-05T15:12:19.697" v="503" actId="1076"/>
          <ac:spMkLst>
            <pc:docMk/>
            <pc:sldMk cId="443916087" sldId="619"/>
            <ac:spMk id="28" creationId="{5429BB7D-D73D-45B9-819A-454D089C087A}"/>
          </ac:spMkLst>
        </pc:spChg>
        <pc:spChg chg="mod">
          <ac:chgData name="NGUYỄN PHI LONG" userId="S::at140827@actvn.edu.vn::9913a513-fa7b-479c-8946-1ee83d933895" providerId="AD" clId="Web-{7F83E9E9-C302-43AD-B1C1-70A4FA371D29}" dt="2021-06-05T15:12:19.713" v="504" actId="1076"/>
          <ac:spMkLst>
            <pc:docMk/>
            <pc:sldMk cId="443916087" sldId="619"/>
            <ac:spMk id="29" creationId="{E653EFF7-F4BA-41C3-BFDD-0C9EBBE2234E}"/>
          </ac:spMkLst>
        </pc:spChg>
        <pc:spChg chg="mod">
          <ac:chgData name="NGUYỄN PHI LONG" userId="S::at140827@actvn.edu.vn::9913a513-fa7b-479c-8946-1ee83d933895" providerId="AD" clId="Web-{7F83E9E9-C302-43AD-B1C1-70A4FA371D29}" dt="2021-06-05T15:12:19.728" v="505" actId="1076"/>
          <ac:spMkLst>
            <pc:docMk/>
            <pc:sldMk cId="443916087" sldId="619"/>
            <ac:spMk id="30" creationId="{1C1F3812-21B9-44B2-95A8-C370CAD76287}"/>
          </ac:spMkLst>
        </pc:spChg>
        <pc:spChg chg="mod">
          <ac:chgData name="NGUYỄN PHI LONG" userId="S::at140827@actvn.edu.vn::9913a513-fa7b-479c-8946-1ee83d933895" providerId="AD" clId="Web-{7F83E9E9-C302-43AD-B1C1-70A4FA371D29}" dt="2021-06-05T15:12:19.744" v="506" actId="1076"/>
          <ac:spMkLst>
            <pc:docMk/>
            <pc:sldMk cId="443916087" sldId="619"/>
            <ac:spMk id="31" creationId="{3785D555-22E0-4CBE-BFCB-3B34538FCCD6}"/>
          </ac:spMkLst>
        </pc:spChg>
        <pc:spChg chg="mod">
          <ac:chgData name="NGUYỄN PHI LONG" userId="S::at140827@actvn.edu.vn::9913a513-fa7b-479c-8946-1ee83d933895" providerId="AD" clId="Web-{7F83E9E9-C302-43AD-B1C1-70A4FA371D29}" dt="2021-06-05T15:12:19.775" v="508" actId="1076"/>
          <ac:spMkLst>
            <pc:docMk/>
            <pc:sldMk cId="443916087" sldId="619"/>
            <ac:spMk id="33" creationId="{47F01FE0-53E1-4F58-B33C-0641443BC5C1}"/>
          </ac:spMkLst>
        </pc:spChg>
        <pc:spChg chg="mod">
          <ac:chgData name="NGUYỄN PHI LONG" userId="S::at140827@actvn.edu.vn::9913a513-fa7b-479c-8946-1ee83d933895" providerId="AD" clId="Web-{7F83E9E9-C302-43AD-B1C1-70A4FA371D29}" dt="2021-06-05T15:12:19.775" v="509" actId="1076"/>
          <ac:spMkLst>
            <pc:docMk/>
            <pc:sldMk cId="443916087" sldId="619"/>
            <ac:spMk id="34" creationId="{41572DDB-23A4-4E4C-BE1A-99D563E69934}"/>
          </ac:spMkLst>
        </pc:spChg>
        <pc:spChg chg="mod">
          <ac:chgData name="NGUYỄN PHI LONG" userId="S::at140827@actvn.edu.vn::9913a513-fa7b-479c-8946-1ee83d933895" providerId="AD" clId="Web-{7F83E9E9-C302-43AD-B1C1-70A4FA371D29}" dt="2021-06-05T15:12:19.791" v="510" actId="1076"/>
          <ac:spMkLst>
            <pc:docMk/>
            <pc:sldMk cId="443916087" sldId="619"/>
            <ac:spMk id="35" creationId="{D975F687-188C-47EB-A9BB-5DEC322D6D25}"/>
          </ac:spMkLst>
        </pc:spChg>
        <pc:spChg chg="mod">
          <ac:chgData name="NGUYỄN PHI LONG" userId="S::at140827@actvn.edu.vn::9913a513-fa7b-479c-8946-1ee83d933895" providerId="AD" clId="Web-{7F83E9E9-C302-43AD-B1C1-70A4FA371D29}" dt="2021-06-05T15:12:19.806" v="511" actId="1076"/>
          <ac:spMkLst>
            <pc:docMk/>
            <pc:sldMk cId="443916087" sldId="619"/>
            <ac:spMk id="36" creationId="{DB1C0CA6-6373-4AFE-93A4-E8A466534004}"/>
          </ac:spMkLst>
        </pc:spChg>
        <pc:spChg chg="mod">
          <ac:chgData name="NGUYỄN PHI LONG" userId="S::at140827@actvn.edu.vn::9913a513-fa7b-479c-8946-1ee83d933895" providerId="AD" clId="Web-{7F83E9E9-C302-43AD-B1C1-70A4FA371D29}" dt="2021-06-05T15:12:19.822" v="512" actId="1076"/>
          <ac:spMkLst>
            <pc:docMk/>
            <pc:sldMk cId="443916087" sldId="619"/>
            <ac:spMk id="37" creationId="{30D9D75D-7203-4C1E-9E35-658FAB00741E}"/>
          </ac:spMkLst>
        </pc:spChg>
        <pc:spChg chg="mod">
          <ac:chgData name="NGUYỄN PHI LONG" userId="S::at140827@actvn.edu.vn::9913a513-fa7b-479c-8946-1ee83d933895" providerId="AD" clId="Web-{7F83E9E9-C302-43AD-B1C1-70A4FA371D29}" dt="2021-06-05T15:12:19.853" v="513" actId="1076"/>
          <ac:spMkLst>
            <pc:docMk/>
            <pc:sldMk cId="443916087" sldId="619"/>
            <ac:spMk id="38" creationId="{757475F5-CFA9-4DA8-B4CD-85C241CEB2AD}"/>
          </ac:spMkLst>
        </pc:spChg>
        <pc:spChg chg="mod">
          <ac:chgData name="NGUYỄN PHI LONG" userId="S::at140827@actvn.edu.vn::9913a513-fa7b-479c-8946-1ee83d933895" providerId="AD" clId="Web-{7F83E9E9-C302-43AD-B1C1-70A4FA371D29}" dt="2021-06-05T15:12:19.869" v="514" actId="1076"/>
          <ac:spMkLst>
            <pc:docMk/>
            <pc:sldMk cId="443916087" sldId="619"/>
            <ac:spMk id="39" creationId="{1B786769-2068-46EC-81F2-AF0BD7FBC287}"/>
          </ac:spMkLst>
        </pc:spChg>
        <pc:picChg chg="mod">
          <ac:chgData name="NGUYỄN PHI LONG" userId="S::at140827@actvn.edu.vn::9913a513-fa7b-479c-8946-1ee83d933895" providerId="AD" clId="Web-{7F83E9E9-C302-43AD-B1C1-70A4FA371D29}" dt="2021-06-05T14:20:03.379" v="27" actId="1076"/>
          <ac:picMkLst>
            <pc:docMk/>
            <pc:sldMk cId="443916087" sldId="619"/>
            <ac:picMk id="2050" creationId="{BA64ADE7-90E0-4228-B897-525C4FCD5E5A}"/>
          </ac:picMkLst>
        </pc:picChg>
        <pc:picChg chg="mod">
          <ac:chgData name="NGUYỄN PHI LONG" userId="S::at140827@actvn.edu.vn::9913a513-fa7b-479c-8946-1ee83d933895" providerId="AD" clId="Web-{7F83E9E9-C302-43AD-B1C1-70A4FA371D29}" dt="2021-06-05T15:12:19.884" v="515" actId="1076"/>
          <ac:picMkLst>
            <pc:docMk/>
            <pc:sldMk cId="443916087" sldId="619"/>
            <ac:picMk id="2052" creationId="{6D23C5EB-5CB2-4338-B9D7-39A351E21CE0}"/>
          </ac:picMkLst>
        </pc:picChg>
        <pc:picChg chg="mod">
          <ac:chgData name="NGUYỄN PHI LONG" userId="S::at140827@actvn.edu.vn::9913a513-fa7b-479c-8946-1ee83d933895" providerId="AD" clId="Web-{7F83E9E9-C302-43AD-B1C1-70A4FA371D29}" dt="2021-06-05T15:12:19.900" v="516" actId="1076"/>
          <ac:picMkLst>
            <pc:docMk/>
            <pc:sldMk cId="443916087" sldId="619"/>
            <ac:picMk id="2054" creationId="{628C87CE-E400-4533-A3B9-B372C2AD1B25}"/>
          </ac:picMkLst>
        </pc:picChg>
        <pc:picChg chg="mod">
          <ac:chgData name="NGUYỄN PHI LONG" userId="S::at140827@actvn.edu.vn::9913a513-fa7b-479c-8946-1ee83d933895" providerId="AD" clId="Web-{7F83E9E9-C302-43AD-B1C1-70A4FA371D29}" dt="2021-06-05T15:12:19.916" v="517" actId="1076"/>
          <ac:picMkLst>
            <pc:docMk/>
            <pc:sldMk cId="443916087" sldId="619"/>
            <ac:picMk id="2056" creationId="{9A0C7298-3660-4527-AECA-A3B6769346AA}"/>
          </ac:picMkLst>
        </pc:picChg>
        <pc:picChg chg="mod">
          <ac:chgData name="NGUYỄN PHI LONG" userId="S::at140827@actvn.edu.vn::9913a513-fa7b-479c-8946-1ee83d933895" providerId="AD" clId="Web-{7F83E9E9-C302-43AD-B1C1-70A4FA371D29}" dt="2021-06-05T15:12:19.916" v="518" actId="1076"/>
          <ac:picMkLst>
            <pc:docMk/>
            <pc:sldMk cId="443916087" sldId="619"/>
            <ac:picMk id="2058" creationId="{5A4B0340-4766-4C85-87D7-21EB8BD7B1F0}"/>
          </ac:picMkLst>
        </pc:picChg>
      </pc:sldChg>
      <pc:sldChg chg="addSp delSp modSp">
        <pc:chgData name="NGUYỄN PHI LONG" userId="S::at140827@actvn.edu.vn::9913a513-fa7b-479c-8946-1ee83d933895" providerId="AD" clId="Web-{7F83E9E9-C302-43AD-B1C1-70A4FA371D29}" dt="2021-06-05T15:27:59.750" v="541" actId="1076"/>
        <pc:sldMkLst>
          <pc:docMk/>
          <pc:sldMk cId="2038925302" sldId="620"/>
        </pc:sldMkLst>
        <pc:spChg chg="mod">
          <ac:chgData name="NGUYỄN PHI LONG" userId="S::at140827@actvn.edu.vn::9913a513-fa7b-479c-8946-1ee83d933895" providerId="AD" clId="Web-{7F83E9E9-C302-43AD-B1C1-70A4FA371D29}" dt="2021-06-05T14:20:50.880" v="32" actId="14100"/>
          <ac:spMkLst>
            <pc:docMk/>
            <pc:sldMk cId="2038925302" sldId="620"/>
            <ac:spMk id="2" creationId="{DF645C21-D925-4C7E-98F7-79D3BBA42CE6}"/>
          </ac:spMkLst>
        </pc:spChg>
        <pc:spChg chg="mod">
          <ac:chgData name="NGUYỄN PHI LONG" userId="S::at140827@actvn.edu.vn::9913a513-fa7b-479c-8946-1ee83d933895" providerId="AD" clId="Web-{7F83E9E9-C302-43AD-B1C1-70A4FA371D29}" dt="2021-06-05T15:08:55.942" v="420" actId="14100"/>
          <ac:spMkLst>
            <pc:docMk/>
            <pc:sldMk cId="2038925302" sldId="620"/>
            <ac:spMk id="5" creationId="{A062E8CD-4668-45DB-B178-6E08BBD78E0B}"/>
          </ac:spMkLst>
        </pc:spChg>
        <pc:spChg chg="mod">
          <ac:chgData name="NGUYỄN PHI LONG" userId="S::at140827@actvn.edu.vn::9913a513-fa7b-479c-8946-1ee83d933895" providerId="AD" clId="Web-{7F83E9E9-C302-43AD-B1C1-70A4FA371D29}" dt="2021-06-05T14:21:34.006" v="40" actId="1076"/>
          <ac:spMkLst>
            <pc:docMk/>
            <pc:sldMk cId="2038925302" sldId="620"/>
            <ac:spMk id="6" creationId="{EC7CD85D-CCBE-4AD2-8C57-921901494874}"/>
          </ac:spMkLst>
        </pc:spChg>
        <pc:spChg chg="mod">
          <ac:chgData name="NGUYỄN PHI LONG" userId="S::at140827@actvn.edu.vn::9913a513-fa7b-479c-8946-1ee83d933895" providerId="AD" clId="Web-{7F83E9E9-C302-43AD-B1C1-70A4FA371D29}" dt="2021-06-05T15:08:52.942" v="418" actId="1076"/>
          <ac:spMkLst>
            <pc:docMk/>
            <pc:sldMk cId="2038925302" sldId="620"/>
            <ac:spMk id="7" creationId="{954DB63D-0231-42CE-BA62-D844C17793C8}"/>
          </ac:spMkLst>
        </pc:spChg>
        <pc:spChg chg="mod">
          <ac:chgData name="NGUYỄN PHI LONG" userId="S::at140827@actvn.edu.vn::9913a513-fa7b-479c-8946-1ee83d933895" providerId="AD" clId="Web-{7F83E9E9-C302-43AD-B1C1-70A4FA371D29}" dt="2021-06-05T15:08:52.974" v="419" actId="1076"/>
          <ac:spMkLst>
            <pc:docMk/>
            <pc:sldMk cId="2038925302" sldId="620"/>
            <ac:spMk id="8" creationId="{47B20E13-F4D7-4CEA-A365-7D6A3A044957}"/>
          </ac:spMkLst>
        </pc:spChg>
        <pc:spChg chg="mod">
          <ac:chgData name="NGUYỄN PHI LONG" userId="S::at140827@actvn.edu.vn::9913a513-fa7b-479c-8946-1ee83d933895" providerId="AD" clId="Web-{7F83E9E9-C302-43AD-B1C1-70A4FA371D29}" dt="2021-06-05T15:09:03.927" v="422" actId="1076"/>
          <ac:spMkLst>
            <pc:docMk/>
            <pc:sldMk cId="2038925302" sldId="620"/>
            <ac:spMk id="9" creationId="{1958C07C-9F1C-4E71-AA7E-58F3F4464290}"/>
          </ac:spMkLst>
        </pc:spChg>
        <pc:spChg chg="mod">
          <ac:chgData name="NGUYỄN PHI LONG" userId="S::at140827@actvn.edu.vn::9913a513-fa7b-479c-8946-1ee83d933895" providerId="AD" clId="Web-{7F83E9E9-C302-43AD-B1C1-70A4FA371D29}" dt="2021-06-05T15:09:46.350" v="431" actId="1076"/>
          <ac:spMkLst>
            <pc:docMk/>
            <pc:sldMk cId="2038925302" sldId="620"/>
            <ac:spMk id="10" creationId="{57819F7D-F23E-4613-920D-2F9AE36C3CF7}"/>
          </ac:spMkLst>
        </pc:spChg>
        <pc:spChg chg="mod">
          <ac:chgData name="NGUYỄN PHI LONG" userId="S::at140827@actvn.edu.vn::9913a513-fa7b-479c-8946-1ee83d933895" providerId="AD" clId="Web-{7F83E9E9-C302-43AD-B1C1-70A4FA371D29}" dt="2021-06-05T14:20:46.848" v="31" actId="1076"/>
          <ac:spMkLst>
            <pc:docMk/>
            <pc:sldMk cId="2038925302" sldId="620"/>
            <ac:spMk id="15" creationId="{ABE7939D-4D72-4D09-A356-EE784546CFFB}"/>
          </ac:spMkLst>
        </pc:spChg>
        <pc:spChg chg="mod">
          <ac:chgData name="NGUYỄN PHI LONG" userId="S::at140827@actvn.edu.vn::9913a513-fa7b-479c-8946-1ee83d933895" providerId="AD" clId="Web-{7F83E9E9-C302-43AD-B1C1-70A4FA371D29}" dt="2021-06-05T15:09:03.911" v="421" actId="1076"/>
          <ac:spMkLst>
            <pc:docMk/>
            <pc:sldMk cId="2038925302" sldId="620"/>
            <ac:spMk id="25" creationId="{9D4089FB-2F5B-4AAD-8676-D0BDE8275DEC}"/>
          </ac:spMkLst>
        </pc:spChg>
        <pc:spChg chg="mod">
          <ac:chgData name="NGUYỄN PHI LONG" userId="S::at140827@actvn.edu.vn::9913a513-fa7b-479c-8946-1ee83d933895" providerId="AD" clId="Web-{7F83E9E9-C302-43AD-B1C1-70A4FA371D29}" dt="2021-06-05T15:09:17.005" v="424" actId="1076"/>
          <ac:spMkLst>
            <pc:docMk/>
            <pc:sldMk cId="2038925302" sldId="620"/>
            <ac:spMk id="26" creationId="{80A2BA63-F2C6-4227-82EA-417B93359109}"/>
          </ac:spMkLst>
        </pc:spChg>
        <pc:spChg chg="mod">
          <ac:chgData name="NGUYỄN PHI LONG" userId="S::at140827@actvn.edu.vn::9913a513-fa7b-479c-8946-1ee83d933895" providerId="AD" clId="Web-{7F83E9E9-C302-43AD-B1C1-70A4FA371D29}" dt="2021-06-05T15:09:31.537" v="427" actId="1076"/>
          <ac:spMkLst>
            <pc:docMk/>
            <pc:sldMk cId="2038925302" sldId="620"/>
            <ac:spMk id="27" creationId="{A86B7D24-080F-41C8-ADE5-B3AA450C0DD7}"/>
          </ac:spMkLst>
        </pc:spChg>
        <pc:spChg chg="mod">
          <ac:chgData name="NGUYỄN PHI LONG" userId="S::at140827@actvn.edu.vn::9913a513-fa7b-479c-8946-1ee83d933895" providerId="AD" clId="Web-{7F83E9E9-C302-43AD-B1C1-70A4FA371D29}" dt="2021-06-05T15:09:42.943" v="430" actId="1076"/>
          <ac:spMkLst>
            <pc:docMk/>
            <pc:sldMk cId="2038925302" sldId="620"/>
            <ac:spMk id="28" creationId="{64124848-4ED0-4B93-978B-FE02BE630077}"/>
          </ac:spMkLst>
        </pc:spChg>
        <pc:spChg chg="mod">
          <ac:chgData name="NGUYỄN PHI LONG" userId="S::at140827@actvn.edu.vn::9913a513-fa7b-479c-8946-1ee83d933895" providerId="AD" clId="Web-{7F83E9E9-C302-43AD-B1C1-70A4FA371D29}" dt="2021-06-05T15:09:17.037" v="425" actId="1076"/>
          <ac:spMkLst>
            <pc:docMk/>
            <pc:sldMk cId="2038925302" sldId="620"/>
            <ac:spMk id="31" creationId="{D9E92CFA-DA8F-4B31-B665-168176E3022D}"/>
          </ac:spMkLst>
        </pc:spChg>
        <pc:spChg chg="mod">
          <ac:chgData name="NGUYỄN PHI LONG" userId="S::at140827@actvn.edu.vn::9913a513-fa7b-479c-8946-1ee83d933895" providerId="AD" clId="Web-{7F83E9E9-C302-43AD-B1C1-70A4FA371D29}" dt="2021-06-05T15:09:07.646" v="423" actId="14100"/>
          <ac:spMkLst>
            <pc:docMk/>
            <pc:sldMk cId="2038925302" sldId="620"/>
            <ac:spMk id="32" creationId="{E88755BF-269D-405A-8FD2-2110FAB50DFE}"/>
          </ac:spMkLst>
        </pc:spChg>
        <pc:spChg chg="mod">
          <ac:chgData name="NGUYỄN PHI LONG" userId="S::at140827@actvn.edu.vn::9913a513-fa7b-479c-8946-1ee83d933895" providerId="AD" clId="Web-{7F83E9E9-C302-43AD-B1C1-70A4FA371D29}" dt="2021-06-05T15:09:31.553" v="428" actId="1076"/>
          <ac:spMkLst>
            <pc:docMk/>
            <pc:sldMk cId="2038925302" sldId="620"/>
            <ac:spMk id="33" creationId="{EB126AFB-6FC6-4918-8A40-A9F76721177E}"/>
          </ac:spMkLst>
        </pc:spChg>
        <pc:spChg chg="mod">
          <ac:chgData name="NGUYỄN PHI LONG" userId="S::at140827@actvn.edu.vn::9913a513-fa7b-479c-8946-1ee83d933895" providerId="AD" clId="Web-{7F83E9E9-C302-43AD-B1C1-70A4FA371D29}" dt="2021-06-05T15:09:21.256" v="426" actId="14100"/>
          <ac:spMkLst>
            <pc:docMk/>
            <pc:sldMk cId="2038925302" sldId="620"/>
            <ac:spMk id="40" creationId="{799A3FB3-A713-4979-812A-60066D35AA48}"/>
          </ac:spMkLst>
        </pc:spChg>
        <pc:spChg chg="mod">
          <ac:chgData name="NGUYỄN PHI LONG" userId="S::at140827@actvn.edu.vn::9913a513-fa7b-479c-8946-1ee83d933895" providerId="AD" clId="Web-{7F83E9E9-C302-43AD-B1C1-70A4FA371D29}" dt="2021-06-05T15:09:35.178" v="429" actId="14100"/>
          <ac:spMkLst>
            <pc:docMk/>
            <pc:sldMk cId="2038925302" sldId="620"/>
            <ac:spMk id="41" creationId="{AC8FA4C5-73AF-4D79-A3CC-9F16157769B6}"/>
          </ac:spMkLst>
        </pc:spChg>
        <pc:spChg chg="mod">
          <ac:chgData name="NGUYỄN PHI LONG" userId="S::at140827@actvn.edu.vn::9913a513-fa7b-479c-8946-1ee83d933895" providerId="AD" clId="Web-{7F83E9E9-C302-43AD-B1C1-70A4FA371D29}" dt="2021-06-05T15:09:50.037" v="432" actId="14100"/>
          <ac:spMkLst>
            <pc:docMk/>
            <pc:sldMk cId="2038925302" sldId="620"/>
            <ac:spMk id="42" creationId="{5F64E868-4248-4833-A905-8A37DE67AB9B}"/>
          </ac:spMkLst>
        </pc:spChg>
        <pc:spChg chg="mod">
          <ac:chgData name="NGUYỄN PHI LONG" userId="S::at140827@actvn.edu.vn::9913a513-fa7b-479c-8946-1ee83d933895" providerId="AD" clId="Web-{7F83E9E9-C302-43AD-B1C1-70A4FA371D29}" dt="2021-06-05T14:21:47.162" v="44" actId="14100"/>
          <ac:spMkLst>
            <pc:docMk/>
            <pc:sldMk cId="2038925302" sldId="620"/>
            <ac:spMk id="43" creationId="{A1FADF5D-06F7-4B2D-A977-5F7A7AFA9A28}"/>
          </ac:spMkLst>
        </pc:spChg>
        <pc:picChg chg="add mod">
          <ac:chgData name="NGUYỄN PHI LONG" userId="S::at140827@actvn.edu.vn::9913a513-fa7b-479c-8946-1ee83d933895" providerId="AD" clId="Web-{7F83E9E9-C302-43AD-B1C1-70A4FA371D29}" dt="2021-06-05T15:25:29.044" v="537" actId="1076"/>
          <ac:picMkLst>
            <pc:docMk/>
            <pc:sldMk cId="2038925302" sldId="620"/>
            <ac:picMk id="13" creationId="{95A18962-C131-4899-BA36-693DFE6AA116}"/>
          </ac:picMkLst>
        </pc:picChg>
        <pc:picChg chg="add mod">
          <ac:chgData name="NGUYỄN PHI LONG" userId="S::at140827@actvn.edu.vn::9913a513-fa7b-479c-8946-1ee83d933895" providerId="AD" clId="Web-{7F83E9E9-C302-43AD-B1C1-70A4FA371D29}" dt="2021-06-05T15:27:59.750" v="541" actId="1076"/>
          <ac:picMkLst>
            <pc:docMk/>
            <pc:sldMk cId="2038925302" sldId="620"/>
            <ac:picMk id="16" creationId="{D2AF403B-9B96-4C39-BF06-E0FC63EED4C1}"/>
          </ac:picMkLst>
        </pc:picChg>
        <pc:picChg chg="del">
          <ac:chgData name="NGUYỄN PHI LONG" userId="S::at140827@actvn.edu.vn::9913a513-fa7b-479c-8946-1ee83d933895" providerId="AD" clId="Web-{7F83E9E9-C302-43AD-B1C1-70A4FA371D29}" dt="2021-06-05T15:25:21.106" v="534"/>
          <ac:picMkLst>
            <pc:docMk/>
            <pc:sldMk cId="2038925302" sldId="620"/>
            <ac:picMk id="3074" creationId="{5CE8922D-3195-44E6-A031-5B76A12C1A62}"/>
          </ac:picMkLst>
        </pc:picChg>
        <pc:picChg chg="del">
          <ac:chgData name="NGUYỄN PHI LONG" userId="S::at140827@actvn.edu.vn::9913a513-fa7b-479c-8946-1ee83d933895" providerId="AD" clId="Web-{7F83E9E9-C302-43AD-B1C1-70A4FA371D29}" dt="2021-06-05T15:27:53.391" v="538"/>
          <ac:picMkLst>
            <pc:docMk/>
            <pc:sldMk cId="2038925302" sldId="620"/>
            <ac:picMk id="3076" creationId="{0094CD26-729D-403E-B45B-664EAFF116D1}"/>
          </ac:picMkLst>
        </pc:picChg>
        <pc:picChg chg="mod">
          <ac:chgData name="NGUYỄN PHI LONG" userId="S::at140827@actvn.edu.vn::9913a513-fa7b-479c-8946-1ee83d933895" providerId="AD" clId="Web-{7F83E9E9-C302-43AD-B1C1-70A4FA371D29}" dt="2021-06-05T15:10:01.006" v="434" actId="1076"/>
          <ac:picMkLst>
            <pc:docMk/>
            <pc:sldMk cId="2038925302" sldId="620"/>
            <ac:picMk id="3080" creationId="{0D2A5BEE-CEC3-45E4-B432-D8330F7ABD93}"/>
          </ac:picMkLst>
        </pc:picChg>
        <pc:picChg chg="mod">
          <ac:chgData name="NGUYỄN PHI LONG" userId="S::at140827@actvn.edu.vn::9913a513-fa7b-479c-8946-1ee83d933895" providerId="AD" clId="Web-{7F83E9E9-C302-43AD-B1C1-70A4FA371D29}" dt="2021-06-05T15:09:57.959" v="433" actId="1076"/>
          <ac:picMkLst>
            <pc:docMk/>
            <pc:sldMk cId="2038925302" sldId="620"/>
            <ac:picMk id="3082" creationId="{4AC5CBE2-A659-4D7E-8AF6-E3D90BFAC2B9}"/>
          </ac:picMkLst>
        </pc:picChg>
        <pc:picChg chg="mod">
          <ac:chgData name="NGUYỄN PHI LONG" userId="S::at140827@actvn.edu.vn::9913a513-fa7b-479c-8946-1ee83d933895" providerId="AD" clId="Web-{7F83E9E9-C302-43AD-B1C1-70A4FA371D29}" dt="2021-06-05T15:11:18.336" v="454" actId="1076"/>
          <ac:picMkLst>
            <pc:docMk/>
            <pc:sldMk cId="2038925302" sldId="620"/>
            <ac:picMk id="3086" creationId="{6CDAA482-B72F-4B7B-8703-6C9A3210694C}"/>
          </ac:picMkLst>
        </pc:picChg>
        <pc:picChg chg="mod">
          <ac:chgData name="NGUYỄN PHI LONG" userId="S::at140827@actvn.edu.vn::9913a513-fa7b-479c-8946-1ee83d933895" providerId="AD" clId="Web-{7F83E9E9-C302-43AD-B1C1-70A4FA371D29}" dt="2021-06-05T15:11:14.461" v="453" actId="1076"/>
          <ac:picMkLst>
            <pc:docMk/>
            <pc:sldMk cId="2038925302" sldId="620"/>
            <ac:picMk id="3088" creationId="{2DA032DD-DA6B-4300-A8ED-78C74AA5C531}"/>
          </ac:picMkLst>
        </pc:picChg>
        <pc:picChg chg="mod">
          <ac:chgData name="NGUYỄN PHI LONG" userId="S::at140827@actvn.edu.vn::9913a513-fa7b-479c-8946-1ee83d933895" providerId="AD" clId="Web-{7F83E9E9-C302-43AD-B1C1-70A4FA371D29}" dt="2021-06-05T15:11:46.118" v="458" actId="1076"/>
          <ac:picMkLst>
            <pc:docMk/>
            <pc:sldMk cId="2038925302" sldId="620"/>
            <ac:picMk id="3092" creationId="{352476E5-161A-4F51-8340-1AC2268D6815}"/>
          </ac:picMkLst>
        </pc:picChg>
        <pc:picChg chg="mod">
          <ac:chgData name="NGUYỄN PHI LONG" userId="S::at140827@actvn.edu.vn::9913a513-fa7b-479c-8946-1ee83d933895" providerId="AD" clId="Web-{7F83E9E9-C302-43AD-B1C1-70A4FA371D29}" dt="2021-06-05T15:11:44.384" v="457" actId="1076"/>
          <ac:picMkLst>
            <pc:docMk/>
            <pc:sldMk cId="2038925302" sldId="620"/>
            <ac:picMk id="3094" creationId="{3D1982F7-C7E6-49DA-AE15-12FEC1863887}"/>
          </ac:picMkLst>
        </pc:picChg>
        <pc:cxnChg chg="add mod">
          <ac:chgData name="NGUYỄN PHI LONG" userId="S::at140827@actvn.edu.vn::9913a513-fa7b-479c-8946-1ee83d933895" providerId="AD" clId="Web-{7F83E9E9-C302-43AD-B1C1-70A4FA371D29}" dt="2021-06-05T15:11:01.633" v="450" actId="14100"/>
          <ac:cxnSpMkLst>
            <pc:docMk/>
            <pc:sldMk cId="2038925302" sldId="620"/>
            <ac:cxnSpMk id="11" creationId="{0995D699-DEE5-44F6-99C7-D36C3CB40808}"/>
          </ac:cxnSpMkLst>
        </pc:cxnChg>
        <pc:cxnChg chg="mod">
          <ac:chgData name="NGUYỄN PHI LONG" userId="S::at140827@actvn.edu.vn::9913a513-fa7b-479c-8946-1ee83d933895" providerId="AD" clId="Web-{7F83E9E9-C302-43AD-B1C1-70A4FA371D29}" dt="2021-06-05T15:25:21.106" v="534"/>
          <ac:cxnSpMkLst>
            <pc:docMk/>
            <pc:sldMk cId="2038925302" sldId="620"/>
            <ac:cxnSpMk id="12" creationId="{7B9EB620-D2A3-4499-8CDA-30B85D899116}"/>
          </ac:cxnSpMkLst>
        </pc:cxnChg>
        <pc:cxnChg chg="mod">
          <ac:chgData name="NGUYỄN PHI LONG" userId="S::at140827@actvn.edu.vn::9913a513-fa7b-479c-8946-1ee83d933895" providerId="AD" clId="Web-{7F83E9E9-C302-43AD-B1C1-70A4FA371D29}" dt="2021-06-05T15:27:53.391" v="538"/>
          <ac:cxnSpMkLst>
            <pc:docMk/>
            <pc:sldMk cId="2038925302" sldId="620"/>
            <ac:cxnSpMk id="14" creationId="{F51854A9-0C5C-4C10-BBFD-BF4882A57E80}"/>
          </ac:cxnSpMkLst>
        </pc:cxnChg>
        <pc:cxnChg chg="mod">
          <ac:chgData name="NGUYỄN PHI LONG" userId="S::at140827@actvn.edu.vn::9913a513-fa7b-479c-8946-1ee83d933895" providerId="AD" clId="Web-{7F83E9E9-C302-43AD-B1C1-70A4FA371D29}" dt="2021-06-05T15:10:41.101" v="444" actId="1076"/>
          <ac:cxnSpMkLst>
            <pc:docMk/>
            <pc:sldMk cId="2038925302" sldId="620"/>
            <ac:cxnSpMk id="17" creationId="{C1F9C631-A72A-4524-914E-F521CE6E596A}"/>
          </ac:cxnSpMkLst>
        </pc:cxnChg>
        <pc:cxnChg chg="mod">
          <ac:chgData name="NGUYỄN PHI LONG" userId="S::at140827@actvn.edu.vn::9913a513-fa7b-479c-8946-1ee83d933895" providerId="AD" clId="Web-{7F83E9E9-C302-43AD-B1C1-70A4FA371D29}" dt="2021-06-05T15:11:07.289" v="451" actId="1076"/>
          <ac:cxnSpMkLst>
            <pc:docMk/>
            <pc:sldMk cId="2038925302" sldId="620"/>
            <ac:cxnSpMk id="19" creationId="{3FB74573-5930-4735-9796-3BD9DDAB9726}"/>
          </ac:cxnSpMkLst>
        </pc:cxnChg>
        <pc:cxnChg chg="mod">
          <ac:chgData name="NGUYỄN PHI LONG" userId="S::at140827@actvn.edu.vn::9913a513-fa7b-479c-8946-1ee83d933895" providerId="AD" clId="Web-{7F83E9E9-C302-43AD-B1C1-70A4FA371D29}" dt="2021-06-05T15:11:11.305" v="452" actId="1076"/>
          <ac:cxnSpMkLst>
            <pc:docMk/>
            <pc:sldMk cId="2038925302" sldId="620"/>
            <ac:cxnSpMk id="24" creationId="{EA805724-7AB4-4A0E-AABD-CAF1E1A00598}"/>
          </ac:cxnSpMkLst>
        </pc:cxnChg>
        <pc:cxnChg chg="mod">
          <ac:chgData name="NGUYỄN PHI LONG" userId="S::at140827@actvn.edu.vn::9913a513-fa7b-479c-8946-1ee83d933895" providerId="AD" clId="Web-{7F83E9E9-C302-43AD-B1C1-70A4FA371D29}" dt="2021-06-05T15:09:57.959" v="433" actId="1076"/>
          <ac:cxnSpMkLst>
            <pc:docMk/>
            <pc:sldMk cId="2038925302" sldId="620"/>
            <ac:cxnSpMk id="30" creationId="{AFB83F6B-61D3-4195-8656-746C5BB03A71}"/>
          </ac:cxnSpMkLst>
        </pc:cxnChg>
        <pc:cxnChg chg="mod">
          <ac:chgData name="NGUYỄN PHI LONG" userId="S::at140827@actvn.edu.vn::9913a513-fa7b-479c-8946-1ee83d933895" providerId="AD" clId="Web-{7F83E9E9-C302-43AD-B1C1-70A4FA371D29}" dt="2021-06-05T15:11:18.336" v="454" actId="1076"/>
          <ac:cxnSpMkLst>
            <pc:docMk/>
            <pc:sldMk cId="2038925302" sldId="620"/>
            <ac:cxnSpMk id="38" creationId="{D38C0CC4-72F2-48DB-A74E-F24EA8062202}"/>
          </ac:cxnSpMkLst>
        </pc:cxnChg>
        <pc:cxnChg chg="mod">
          <ac:chgData name="NGUYỄN PHI LONG" userId="S::at140827@actvn.edu.vn::9913a513-fa7b-479c-8946-1ee83d933895" providerId="AD" clId="Web-{7F83E9E9-C302-43AD-B1C1-70A4FA371D29}" dt="2021-06-05T15:11:27.821" v="456" actId="14100"/>
          <ac:cxnSpMkLst>
            <pc:docMk/>
            <pc:sldMk cId="2038925302" sldId="620"/>
            <ac:cxnSpMk id="44" creationId="{4089A63F-908D-44FD-91B9-4B0B77701AAE}"/>
          </ac:cxnSpMkLst>
        </pc:cxnChg>
      </pc:sldChg>
      <pc:sldChg chg="modSp">
        <pc:chgData name="NGUYỄN PHI LONG" userId="S::at140827@actvn.edu.vn::9913a513-fa7b-479c-8946-1ee83d933895" providerId="AD" clId="Web-{7F83E9E9-C302-43AD-B1C1-70A4FA371D29}" dt="2021-06-05T14:26:31.809" v="85" actId="1076"/>
        <pc:sldMkLst>
          <pc:docMk/>
          <pc:sldMk cId="382965330" sldId="621"/>
        </pc:sldMkLst>
        <pc:spChg chg="mod">
          <ac:chgData name="NGUYỄN PHI LONG" userId="S::at140827@actvn.edu.vn::9913a513-fa7b-479c-8946-1ee83d933895" providerId="AD" clId="Web-{7F83E9E9-C302-43AD-B1C1-70A4FA371D29}" dt="2021-06-05T14:25:04.229" v="72" actId="14100"/>
          <ac:spMkLst>
            <pc:docMk/>
            <pc:sldMk cId="382965330" sldId="621"/>
            <ac:spMk id="2" creationId="{DF645C21-D925-4C7E-98F7-79D3BBA42CE6}"/>
          </ac:spMkLst>
        </pc:spChg>
        <pc:spChg chg="mod">
          <ac:chgData name="NGUYỄN PHI LONG" userId="S::at140827@actvn.edu.vn::9913a513-fa7b-479c-8946-1ee83d933895" providerId="AD" clId="Web-{7F83E9E9-C302-43AD-B1C1-70A4FA371D29}" dt="2021-06-05T14:25:46.980" v="74" actId="1076"/>
          <ac:spMkLst>
            <pc:docMk/>
            <pc:sldMk cId="382965330" sldId="621"/>
            <ac:spMk id="11" creationId="{4966F0CC-DBCB-4291-B93D-98D26268144B}"/>
          </ac:spMkLst>
        </pc:spChg>
        <pc:spChg chg="mod">
          <ac:chgData name="NGUYỄN PHI LONG" userId="S::at140827@actvn.edu.vn::9913a513-fa7b-479c-8946-1ee83d933895" providerId="AD" clId="Web-{7F83E9E9-C302-43AD-B1C1-70A4FA371D29}" dt="2021-06-05T14:24:59.791" v="71" actId="1076"/>
          <ac:spMkLst>
            <pc:docMk/>
            <pc:sldMk cId="382965330" sldId="621"/>
            <ac:spMk id="15" creationId="{ABE7939D-4D72-4D09-A356-EE784546CFFB}"/>
          </ac:spMkLst>
        </pc:spChg>
        <pc:spChg chg="mod">
          <ac:chgData name="NGUYỄN PHI LONG" userId="S::at140827@actvn.edu.vn::9913a513-fa7b-479c-8946-1ee83d933895" providerId="AD" clId="Web-{7F83E9E9-C302-43AD-B1C1-70A4FA371D29}" dt="2021-06-05T14:25:57.840" v="77" actId="1076"/>
          <ac:spMkLst>
            <pc:docMk/>
            <pc:sldMk cId="382965330" sldId="621"/>
            <ac:spMk id="18" creationId="{535221B5-3156-4ABF-875C-B2AD828C6F0C}"/>
          </ac:spMkLst>
        </pc:spChg>
        <pc:spChg chg="mod">
          <ac:chgData name="NGUYỄN PHI LONG" userId="S::at140827@actvn.edu.vn::9913a513-fa7b-479c-8946-1ee83d933895" providerId="AD" clId="Web-{7F83E9E9-C302-43AD-B1C1-70A4FA371D29}" dt="2021-06-05T14:26:15.668" v="81" actId="1076"/>
          <ac:spMkLst>
            <pc:docMk/>
            <pc:sldMk cId="382965330" sldId="621"/>
            <ac:spMk id="37" creationId="{2C7D0A80-1B3C-42B5-A357-427F735C181D}"/>
          </ac:spMkLst>
        </pc:spChg>
        <pc:picChg chg="mod">
          <ac:chgData name="NGUYỄN PHI LONG" userId="S::at140827@actvn.edu.vn::9913a513-fa7b-479c-8946-1ee83d933895" providerId="AD" clId="Web-{7F83E9E9-C302-43AD-B1C1-70A4FA371D29}" dt="2021-06-05T14:26:31.809" v="85" actId="1076"/>
          <ac:picMkLst>
            <pc:docMk/>
            <pc:sldMk cId="382965330" sldId="621"/>
            <ac:picMk id="21" creationId="{0A809BB5-127C-4350-B37B-33ABDF16D993}"/>
          </ac:picMkLst>
        </pc:picChg>
        <pc:picChg chg="mod">
          <ac:chgData name="NGUYỄN PHI LONG" userId="S::at140827@actvn.edu.vn::9913a513-fa7b-479c-8946-1ee83d933895" providerId="AD" clId="Web-{7F83E9E9-C302-43AD-B1C1-70A4FA371D29}" dt="2021-06-05T14:26:22.324" v="83" actId="1076"/>
          <ac:picMkLst>
            <pc:docMk/>
            <pc:sldMk cId="382965330" sldId="621"/>
            <ac:picMk id="29" creationId="{D8643B44-13BD-4FA9-AFE5-4886273BE199}"/>
          </ac:picMkLst>
        </pc:picChg>
        <pc:picChg chg="mod">
          <ac:chgData name="NGUYỄN PHI LONG" userId="S::at140827@actvn.edu.vn::9913a513-fa7b-479c-8946-1ee83d933895" providerId="AD" clId="Web-{7F83E9E9-C302-43AD-B1C1-70A4FA371D29}" dt="2021-06-05T14:25:43.620" v="73" actId="1076"/>
          <ac:picMkLst>
            <pc:docMk/>
            <pc:sldMk cId="382965330" sldId="621"/>
            <ac:picMk id="45" creationId="{84FDB45E-7333-4F4F-A347-B45AE0F277BE}"/>
          </ac:picMkLst>
        </pc:picChg>
        <pc:cxnChg chg="mod">
          <ac:chgData name="NGUYỄN PHI LONG" userId="S::at140827@actvn.edu.vn::9913a513-fa7b-479c-8946-1ee83d933895" providerId="AD" clId="Web-{7F83E9E9-C302-43AD-B1C1-70A4FA371D29}" dt="2021-06-05T14:25:43.620" v="73" actId="1076"/>
          <ac:cxnSpMkLst>
            <pc:docMk/>
            <pc:sldMk cId="382965330" sldId="621"/>
            <ac:cxnSpMk id="16" creationId="{2E6800C4-20B4-4E7F-88B7-8B966494854D}"/>
          </ac:cxnSpMkLst>
        </pc:cxnChg>
        <pc:cxnChg chg="mod">
          <ac:chgData name="NGUYỄN PHI LONG" userId="S::at140827@actvn.edu.vn::9913a513-fa7b-479c-8946-1ee83d933895" providerId="AD" clId="Web-{7F83E9E9-C302-43AD-B1C1-70A4FA371D29}" dt="2021-06-05T14:26:31.809" v="85" actId="1076"/>
          <ac:cxnSpMkLst>
            <pc:docMk/>
            <pc:sldMk cId="382965330" sldId="621"/>
            <ac:cxnSpMk id="35" creationId="{DCF5CCCC-75F1-482D-A63F-E16B44565E88}"/>
          </ac:cxnSpMkLst>
        </pc:cxnChg>
      </pc:sldChg>
      <pc:sldChg chg="modSp">
        <pc:chgData name="NGUYỄN PHI LONG" userId="S::at140827@actvn.edu.vn::9913a513-fa7b-479c-8946-1ee83d933895" providerId="AD" clId="Web-{7F83E9E9-C302-43AD-B1C1-70A4FA371D29}" dt="2021-06-05T14:27:02.794" v="94" actId="20577"/>
        <pc:sldMkLst>
          <pc:docMk/>
          <pc:sldMk cId="89829500" sldId="622"/>
        </pc:sldMkLst>
        <pc:spChg chg="mod">
          <ac:chgData name="NGUYỄN PHI LONG" userId="S::at140827@actvn.edu.vn::9913a513-fa7b-479c-8946-1ee83d933895" providerId="AD" clId="Web-{7F83E9E9-C302-43AD-B1C1-70A4FA371D29}" dt="2021-06-05T14:27:02.794" v="94" actId="20577"/>
          <ac:spMkLst>
            <pc:docMk/>
            <pc:sldMk cId="89829500" sldId="622"/>
            <ac:spMk id="3" creationId="{00000000-0000-0000-0000-000000000000}"/>
          </ac:spMkLst>
        </pc:spChg>
        <pc:spChg chg="mod">
          <ac:chgData name="NGUYỄN PHI LONG" userId="S::at140827@actvn.edu.vn::9913a513-fa7b-479c-8946-1ee83d933895" providerId="AD" clId="Web-{7F83E9E9-C302-43AD-B1C1-70A4FA371D29}" dt="2021-06-05T14:26:49.278" v="91" actId="1076"/>
          <ac:spMkLst>
            <pc:docMk/>
            <pc:sldMk cId="89829500" sldId="622"/>
            <ac:spMk id="15" creationId="{ABE7939D-4D72-4D09-A356-EE784546CFFB}"/>
          </ac:spMkLst>
        </pc:spChg>
        <pc:picChg chg="mod">
          <ac:chgData name="NGUYỄN PHI LONG" userId="S::at140827@actvn.edu.vn::9913a513-fa7b-479c-8946-1ee83d933895" providerId="AD" clId="Web-{7F83E9E9-C302-43AD-B1C1-70A4FA371D29}" dt="2021-06-05T14:26:56.763" v="93" actId="1076"/>
          <ac:picMkLst>
            <pc:docMk/>
            <pc:sldMk cId="89829500" sldId="622"/>
            <ac:picMk id="20" creationId="{84661A81-5EC2-4045-97BB-32C53B508EEF}"/>
          </ac:picMkLst>
        </pc:picChg>
      </pc:sldChg>
      <pc:sldChg chg="delSp modSp">
        <pc:chgData name="NGUYỄN PHI LONG" userId="S::at140827@actvn.edu.vn::9913a513-fa7b-479c-8946-1ee83d933895" providerId="AD" clId="Web-{7F83E9E9-C302-43AD-B1C1-70A4FA371D29}" dt="2021-06-05T14:29:35.079" v="120" actId="1076"/>
        <pc:sldMkLst>
          <pc:docMk/>
          <pc:sldMk cId="3631377654" sldId="623"/>
        </pc:sldMkLst>
        <pc:spChg chg="mod">
          <ac:chgData name="NGUYỄN PHI LONG" userId="S::at140827@actvn.edu.vn::9913a513-fa7b-479c-8946-1ee83d933895" providerId="AD" clId="Web-{7F83E9E9-C302-43AD-B1C1-70A4FA371D29}" dt="2021-06-05T14:28:02.405" v="99" actId="14100"/>
          <ac:spMkLst>
            <pc:docMk/>
            <pc:sldMk cId="3631377654" sldId="623"/>
            <ac:spMk id="2" creationId="{DF645C21-D925-4C7E-98F7-79D3BBA42CE6}"/>
          </ac:spMkLst>
        </pc:spChg>
        <pc:spChg chg="mod">
          <ac:chgData name="NGUYỄN PHI LONG" userId="S::at140827@actvn.edu.vn::9913a513-fa7b-479c-8946-1ee83d933895" providerId="AD" clId="Web-{7F83E9E9-C302-43AD-B1C1-70A4FA371D29}" dt="2021-06-05T14:29:35.079" v="120" actId="1076"/>
          <ac:spMkLst>
            <pc:docMk/>
            <pc:sldMk cId="3631377654" sldId="623"/>
            <ac:spMk id="12" creationId="{A8A67569-B360-4C11-9377-380975011465}"/>
          </ac:spMkLst>
        </pc:spChg>
        <pc:spChg chg="mod">
          <ac:chgData name="NGUYỄN PHI LONG" userId="S::at140827@actvn.edu.vn::9913a513-fa7b-479c-8946-1ee83d933895" providerId="AD" clId="Web-{7F83E9E9-C302-43AD-B1C1-70A4FA371D29}" dt="2021-06-05T14:28:05.780" v="100" actId="1076"/>
          <ac:spMkLst>
            <pc:docMk/>
            <pc:sldMk cId="3631377654" sldId="623"/>
            <ac:spMk id="15" creationId="{ABE7939D-4D72-4D09-A356-EE784546CFFB}"/>
          </ac:spMkLst>
        </pc:spChg>
        <pc:spChg chg="del mod">
          <ac:chgData name="NGUYỄN PHI LONG" userId="S::at140827@actvn.edu.vn::9913a513-fa7b-479c-8946-1ee83d933895" providerId="AD" clId="Web-{7F83E9E9-C302-43AD-B1C1-70A4FA371D29}" dt="2021-06-05T14:28:46.124" v="110"/>
          <ac:spMkLst>
            <pc:docMk/>
            <pc:sldMk cId="3631377654" sldId="623"/>
            <ac:spMk id="16" creationId="{00773B52-74AD-4684-9E61-3AB473D1E5D4}"/>
          </ac:spMkLst>
        </pc:spChg>
        <pc:spChg chg="mod">
          <ac:chgData name="NGUYỄN PHI LONG" userId="S::at140827@actvn.edu.vn::9913a513-fa7b-479c-8946-1ee83d933895" providerId="AD" clId="Web-{7F83E9E9-C302-43AD-B1C1-70A4FA371D29}" dt="2021-06-05T14:28:32.890" v="107" actId="1076"/>
          <ac:spMkLst>
            <pc:docMk/>
            <pc:sldMk cId="3631377654" sldId="623"/>
            <ac:spMk id="18" creationId="{3C814D47-4D0F-4631-9ECE-A1ED66310839}"/>
          </ac:spMkLst>
        </pc:spChg>
        <pc:picChg chg="mod">
          <ac:chgData name="NGUYỄN PHI LONG" userId="S::at140827@actvn.edu.vn::9913a513-fa7b-479c-8946-1ee83d933895" providerId="AD" clId="Web-{7F83E9E9-C302-43AD-B1C1-70A4FA371D29}" dt="2021-06-05T14:28:57.047" v="111" actId="14100"/>
          <ac:picMkLst>
            <pc:docMk/>
            <pc:sldMk cId="3631377654" sldId="623"/>
            <ac:picMk id="14" creationId="{88885414-1C57-4CB5-8568-EAA9225FDDDC}"/>
          </ac:picMkLst>
        </pc:picChg>
        <pc:picChg chg="mod">
          <ac:chgData name="NGUYỄN PHI LONG" userId="S::at140827@actvn.edu.vn::9913a513-fa7b-479c-8946-1ee83d933895" providerId="AD" clId="Web-{7F83E9E9-C302-43AD-B1C1-70A4FA371D29}" dt="2021-06-05T14:28:09.952" v="101" actId="1076"/>
          <ac:picMkLst>
            <pc:docMk/>
            <pc:sldMk cId="3631377654" sldId="623"/>
            <ac:picMk id="1026" creationId="{C194B999-0DC8-4162-A151-F6C2CF4074B2}"/>
          </ac:picMkLst>
        </pc:picChg>
      </pc:sldChg>
      <pc:sldChg chg="addSp delSp modSp">
        <pc:chgData name="NGUYỄN PHI LONG" userId="S::at140827@actvn.edu.vn::9913a513-fa7b-479c-8946-1ee83d933895" providerId="AD" clId="Web-{7F83E9E9-C302-43AD-B1C1-70A4FA371D29}" dt="2021-06-05T15:30:27.894" v="551" actId="1076"/>
        <pc:sldMkLst>
          <pc:docMk/>
          <pc:sldMk cId="691294409" sldId="624"/>
        </pc:sldMkLst>
        <pc:spChg chg="mod">
          <ac:chgData name="NGUYỄN PHI LONG" userId="S::at140827@actvn.edu.vn::9913a513-fa7b-479c-8946-1ee83d933895" providerId="AD" clId="Web-{7F83E9E9-C302-43AD-B1C1-70A4FA371D29}" dt="2021-06-05T14:30:00.595" v="129" actId="14100"/>
          <ac:spMkLst>
            <pc:docMk/>
            <pc:sldMk cId="691294409" sldId="624"/>
            <ac:spMk id="2" creationId="{DF645C21-D925-4C7E-98F7-79D3BBA42CE6}"/>
          </ac:spMkLst>
        </pc:spChg>
        <pc:spChg chg="del">
          <ac:chgData name="NGUYỄN PHI LONG" userId="S::at140827@actvn.edu.vn::9913a513-fa7b-479c-8946-1ee83d933895" providerId="AD" clId="Web-{7F83E9E9-C302-43AD-B1C1-70A4FA371D29}" dt="2021-06-05T14:30:50.361" v="141"/>
          <ac:spMkLst>
            <pc:docMk/>
            <pc:sldMk cId="691294409" sldId="624"/>
            <ac:spMk id="5" creationId="{B706E8FD-15AE-485E-B9DE-65CF1FB43ABE}"/>
          </ac:spMkLst>
        </pc:spChg>
        <pc:spChg chg="add del mod">
          <ac:chgData name="NGUYỄN PHI LONG" userId="S::at140827@actvn.edu.vn::9913a513-fa7b-479c-8946-1ee83d933895" providerId="AD" clId="Web-{7F83E9E9-C302-43AD-B1C1-70A4FA371D29}" dt="2021-06-05T14:31:40.144" v="154"/>
          <ac:spMkLst>
            <pc:docMk/>
            <pc:sldMk cId="691294409" sldId="624"/>
            <ac:spMk id="6" creationId="{76E85425-6B16-4355-A136-999E7B2491D3}"/>
          </ac:spMkLst>
        </pc:spChg>
        <pc:spChg chg="del mod">
          <ac:chgData name="NGUYỄN PHI LONG" userId="S::at140827@actvn.edu.vn::9913a513-fa7b-479c-8946-1ee83d933895" providerId="AD" clId="Web-{7F83E9E9-C302-43AD-B1C1-70A4FA371D29}" dt="2021-06-05T14:30:52.237" v="142"/>
          <ac:spMkLst>
            <pc:docMk/>
            <pc:sldMk cId="691294409" sldId="624"/>
            <ac:spMk id="7" creationId="{F39D8213-8F4D-4A08-9B83-8AE8C862F052}"/>
          </ac:spMkLst>
        </pc:spChg>
        <pc:spChg chg="add mod ord">
          <ac:chgData name="NGUYỄN PHI LONG" userId="S::at140827@actvn.edu.vn::9913a513-fa7b-479c-8946-1ee83d933895" providerId="AD" clId="Web-{7F83E9E9-C302-43AD-B1C1-70A4FA371D29}" dt="2021-06-05T14:33:30.365" v="168" actId="1076"/>
          <ac:spMkLst>
            <pc:docMk/>
            <pc:sldMk cId="691294409" sldId="624"/>
            <ac:spMk id="8" creationId="{6A6C189C-557B-493A-8631-AFA634D997D3}"/>
          </ac:spMkLst>
        </pc:spChg>
        <pc:spChg chg="mod">
          <ac:chgData name="NGUYỄN PHI LONG" userId="S::at140827@actvn.edu.vn::9913a513-fa7b-479c-8946-1ee83d933895" providerId="AD" clId="Web-{7F83E9E9-C302-43AD-B1C1-70A4FA371D29}" dt="2021-06-05T14:33:34.240" v="169" actId="1076"/>
          <ac:spMkLst>
            <pc:docMk/>
            <pc:sldMk cId="691294409" sldId="624"/>
            <ac:spMk id="10" creationId="{E556EA4A-61F9-40F2-AFF1-34F2DAC099DE}"/>
          </ac:spMkLst>
        </pc:spChg>
        <pc:spChg chg="mod">
          <ac:chgData name="NGUYỄN PHI LONG" userId="S::at140827@actvn.edu.vn::9913a513-fa7b-479c-8946-1ee83d933895" providerId="AD" clId="Web-{7F83E9E9-C302-43AD-B1C1-70A4FA371D29}" dt="2021-06-05T14:29:57.313" v="128" actId="1076"/>
          <ac:spMkLst>
            <pc:docMk/>
            <pc:sldMk cId="691294409" sldId="624"/>
            <ac:spMk id="15" creationId="{ABE7939D-4D72-4D09-A356-EE784546CFFB}"/>
          </ac:spMkLst>
        </pc:spChg>
        <pc:spChg chg="add mod ord">
          <ac:chgData name="NGUYỄN PHI LONG" userId="S::at140827@actvn.edu.vn::9913a513-fa7b-479c-8946-1ee83d933895" providerId="AD" clId="Web-{7F83E9E9-C302-43AD-B1C1-70A4FA371D29}" dt="2021-06-05T14:33:19.193" v="166" actId="1076"/>
          <ac:spMkLst>
            <pc:docMk/>
            <pc:sldMk cId="691294409" sldId="624"/>
            <ac:spMk id="16" creationId="{CCDEC1B4-2A84-4A00-BD9C-A454FD29F163}"/>
          </ac:spMkLst>
        </pc:spChg>
        <pc:spChg chg="mod">
          <ac:chgData name="NGUYỄN PHI LONG" userId="S::at140827@actvn.edu.vn::9913a513-fa7b-479c-8946-1ee83d933895" providerId="AD" clId="Web-{7F83E9E9-C302-43AD-B1C1-70A4FA371D29}" dt="2021-06-05T14:33:23.521" v="167" actId="1076"/>
          <ac:spMkLst>
            <pc:docMk/>
            <pc:sldMk cId="691294409" sldId="624"/>
            <ac:spMk id="17" creationId="{D63481BD-10E1-49B3-A1EB-D55ABF5B0ACB}"/>
          </ac:spMkLst>
        </pc:spChg>
        <pc:spChg chg="del">
          <ac:chgData name="NGUYỄN PHI LONG" userId="S::at140827@actvn.edu.vn::9913a513-fa7b-479c-8946-1ee83d933895" providerId="AD" clId="Web-{7F83E9E9-C302-43AD-B1C1-70A4FA371D29}" dt="2021-06-05T14:31:15.206" v="148"/>
          <ac:spMkLst>
            <pc:docMk/>
            <pc:sldMk cId="691294409" sldId="624"/>
            <ac:spMk id="18" creationId="{6FFA3865-190B-4849-99DE-6C9F1028479C}"/>
          </ac:spMkLst>
        </pc:spChg>
        <pc:picChg chg="add del mod">
          <ac:chgData name="NGUYỄN PHI LONG" userId="S::at140827@actvn.edu.vn::9913a513-fa7b-479c-8946-1ee83d933895" providerId="AD" clId="Web-{7F83E9E9-C302-43AD-B1C1-70A4FA371D29}" dt="2021-06-05T15:30:21.800" v="547"/>
          <ac:picMkLst>
            <pc:docMk/>
            <pc:sldMk cId="691294409" sldId="624"/>
            <ac:picMk id="9" creationId="{8357E417-BFD2-4CDC-908C-6BCC1E215F8B}"/>
          </ac:picMkLst>
        </pc:picChg>
        <pc:picChg chg="add mod">
          <ac:chgData name="NGUYỄN PHI LONG" userId="S::at140827@actvn.edu.vn::9913a513-fa7b-479c-8946-1ee83d933895" providerId="AD" clId="Web-{7F83E9E9-C302-43AD-B1C1-70A4FA371D29}" dt="2021-06-05T15:29:37.737" v="546" actId="1076"/>
          <ac:picMkLst>
            <pc:docMk/>
            <pc:sldMk cId="691294409" sldId="624"/>
            <ac:picMk id="11" creationId="{6D0AF5E0-425E-48F8-A8CD-8573651ACF7D}"/>
          </ac:picMkLst>
        </pc:picChg>
        <pc:picChg chg="add mod">
          <ac:chgData name="NGUYỄN PHI LONG" userId="S::at140827@actvn.edu.vn::9913a513-fa7b-479c-8946-1ee83d933895" providerId="AD" clId="Web-{7F83E9E9-C302-43AD-B1C1-70A4FA371D29}" dt="2021-06-05T15:30:27.894" v="551" actId="1076"/>
          <ac:picMkLst>
            <pc:docMk/>
            <pc:sldMk cId="691294409" sldId="624"/>
            <ac:picMk id="12" creationId="{F8BB42C7-949E-422C-86DE-B074D2695749}"/>
          </ac:picMkLst>
        </pc:picChg>
        <pc:picChg chg="del mod">
          <ac:chgData name="NGUYỄN PHI LONG" userId="S::at140827@actvn.edu.vn::9913a513-fa7b-479c-8946-1ee83d933895" providerId="AD" clId="Web-{7F83E9E9-C302-43AD-B1C1-70A4FA371D29}" dt="2021-06-05T15:29:27.549" v="542"/>
          <ac:picMkLst>
            <pc:docMk/>
            <pc:sldMk cId="691294409" sldId="624"/>
            <ac:picMk id="13" creationId="{9CF6A9A3-6332-4431-9F96-D440BAEB7581}"/>
          </ac:picMkLst>
        </pc:picChg>
      </pc:sldChg>
      <pc:sldChg chg="addSp delSp modSp">
        <pc:chgData name="NGUYỄN PHI LONG" userId="S::at140827@actvn.edu.vn::9913a513-fa7b-479c-8946-1ee83d933895" providerId="AD" clId="Web-{7F83E9E9-C302-43AD-B1C1-70A4FA371D29}" dt="2021-06-05T14:36:43.713" v="197" actId="14100"/>
        <pc:sldMkLst>
          <pc:docMk/>
          <pc:sldMk cId="1416255101" sldId="625"/>
        </pc:sldMkLst>
        <pc:spChg chg="del mod">
          <ac:chgData name="NGUYỄN PHI LONG" userId="S::at140827@actvn.edu.vn::9913a513-fa7b-479c-8946-1ee83d933895" providerId="AD" clId="Web-{7F83E9E9-C302-43AD-B1C1-70A4FA371D29}" dt="2021-06-05T14:35:58.634" v="191"/>
          <ac:spMkLst>
            <pc:docMk/>
            <pc:sldMk cId="1416255101" sldId="625"/>
            <ac:spMk id="6" creationId="{907BD2A0-3169-4318-97CD-D9964FA4E623}"/>
          </ac:spMkLst>
        </pc:spChg>
        <pc:spChg chg="mod">
          <ac:chgData name="NGUYỄN PHI LONG" userId="S::at140827@actvn.edu.vn::9913a513-fa7b-479c-8946-1ee83d933895" providerId="AD" clId="Web-{7F83E9E9-C302-43AD-B1C1-70A4FA371D29}" dt="2021-06-05T14:33:52.428" v="175" actId="1076"/>
          <ac:spMkLst>
            <pc:docMk/>
            <pc:sldMk cId="1416255101" sldId="625"/>
            <ac:spMk id="11" creationId="{5ECE4498-FD97-4A88-9FAE-D3374B700C75}"/>
          </ac:spMkLst>
        </pc:spChg>
        <pc:spChg chg="del">
          <ac:chgData name="NGUYỄN PHI LONG" userId="S::at140827@actvn.edu.vn::9913a513-fa7b-479c-8946-1ee83d933895" providerId="AD" clId="Web-{7F83E9E9-C302-43AD-B1C1-70A4FA371D29}" dt="2021-06-05T14:35:51.431" v="189"/>
          <ac:spMkLst>
            <pc:docMk/>
            <pc:sldMk cId="1416255101" sldId="625"/>
            <ac:spMk id="19" creationId="{0AE5A92D-0D20-4FAA-9CA3-0D032372D4A4}"/>
          </ac:spMkLst>
        </pc:spChg>
        <pc:spChg chg="mod">
          <ac:chgData name="NGUYỄN PHI LONG" userId="S::at140827@actvn.edu.vn::9913a513-fa7b-479c-8946-1ee83d933895" providerId="AD" clId="Web-{7F83E9E9-C302-43AD-B1C1-70A4FA371D29}" dt="2021-06-05T14:34:13.647" v="181" actId="1076"/>
          <ac:spMkLst>
            <pc:docMk/>
            <pc:sldMk cId="1416255101" sldId="625"/>
            <ac:spMk id="23" creationId="{29E86E37-ACDA-4525-978E-D8EDD6802B37}"/>
          </ac:spMkLst>
        </pc:spChg>
        <pc:picChg chg="mod">
          <ac:chgData name="NGUYỄN PHI LONG" userId="S::at140827@actvn.edu.vn::9913a513-fa7b-479c-8946-1ee83d933895" providerId="AD" clId="Web-{7F83E9E9-C302-43AD-B1C1-70A4FA371D29}" dt="2021-06-05T14:36:03.540" v="192" actId="1076"/>
          <ac:picMkLst>
            <pc:docMk/>
            <pc:sldMk cId="1416255101" sldId="625"/>
            <ac:picMk id="2050" creationId="{86C195F6-DA34-4861-AE43-7E8BEE09496A}"/>
          </ac:picMkLst>
        </pc:picChg>
        <pc:picChg chg="mod">
          <ac:chgData name="NGUYỄN PHI LONG" userId="S::at140827@actvn.edu.vn::9913a513-fa7b-479c-8946-1ee83d933895" providerId="AD" clId="Web-{7F83E9E9-C302-43AD-B1C1-70A4FA371D29}" dt="2021-06-05T14:36:22.087" v="194" actId="14100"/>
          <ac:picMkLst>
            <pc:docMk/>
            <pc:sldMk cId="1416255101" sldId="625"/>
            <ac:picMk id="2052" creationId="{DDD4E49E-2CB4-4704-8613-3217D9B83307}"/>
          </ac:picMkLst>
        </pc:picChg>
        <pc:cxnChg chg="add mod">
          <ac:chgData name="NGUYỄN PHI LONG" userId="S::at140827@actvn.edu.vn::9913a513-fa7b-479c-8946-1ee83d933895" providerId="AD" clId="Web-{7F83E9E9-C302-43AD-B1C1-70A4FA371D29}" dt="2021-06-05T14:36:43.713" v="197" actId="14100"/>
          <ac:cxnSpMkLst>
            <pc:docMk/>
            <pc:sldMk cId="1416255101" sldId="625"/>
            <ac:cxnSpMk id="2" creationId="{AC6A8061-1D4E-4437-9088-2FF6714A3FF0}"/>
          </ac:cxnSpMkLst>
        </pc:cxnChg>
      </pc:sldChg>
      <pc:sldChg chg="modSp">
        <pc:chgData name="NGUYỄN PHI LONG" userId="S::at140827@actvn.edu.vn::9913a513-fa7b-479c-8946-1ee83d933895" providerId="AD" clId="Web-{7F83E9E9-C302-43AD-B1C1-70A4FA371D29}" dt="2021-06-05T15:18:48.221" v="529" actId="14100"/>
        <pc:sldMkLst>
          <pc:docMk/>
          <pc:sldMk cId="333690278" sldId="627"/>
        </pc:sldMkLst>
        <pc:spChg chg="mod">
          <ac:chgData name="NGUYỄN PHI LONG" userId="S::at140827@actvn.edu.vn::9913a513-fa7b-479c-8946-1ee83d933895" providerId="AD" clId="Web-{7F83E9E9-C302-43AD-B1C1-70A4FA371D29}" dt="2021-06-05T15:17:07.359" v="523" actId="14100"/>
          <ac:spMkLst>
            <pc:docMk/>
            <pc:sldMk cId="333690278" sldId="627"/>
            <ac:spMk id="2" creationId="{2DC3DFF5-15C8-4257-B0EF-6C169AD0DF7E}"/>
          </ac:spMkLst>
        </pc:spChg>
        <pc:spChg chg="mod">
          <ac:chgData name="NGUYỄN PHI LONG" userId="S::at140827@actvn.edu.vn::9913a513-fa7b-479c-8946-1ee83d933895" providerId="AD" clId="Web-{7F83E9E9-C302-43AD-B1C1-70A4FA371D29}" dt="2021-06-05T15:16:50.953" v="519" actId="1076"/>
          <ac:spMkLst>
            <pc:docMk/>
            <pc:sldMk cId="333690278" sldId="627"/>
            <ac:spMk id="9" creationId="{2DBB2DD5-CF3C-4AAC-B131-E9FEAF6A8911}"/>
          </ac:spMkLst>
        </pc:spChg>
        <pc:spChg chg="mod">
          <ac:chgData name="NGUYỄN PHI LONG" userId="S::at140827@actvn.edu.vn::9913a513-fa7b-479c-8946-1ee83d933895" providerId="AD" clId="Web-{7F83E9E9-C302-43AD-B1C1-70A4FA371D29}" dt="2021-06-05T14:38:38.715" v="222" actId="1076"/>
          <ac:spMkLst>
            <pc:docMk/>
            <pc:sldMk cId="333690278" sldId="627"/>
            <ac:spMk id="10" creationId="{361AFF89-0E32-4A5D-9175-03088A9F42D0}"/>
          </ac:spMkLst>
        </pc:spChg>
        <pc:spChg chg="mod">
          <ac:chgData name="NGUYỄN PHI LONG" userId="S::at140827@actvn.edu.vn::9913a513-fa7b-479c-8946-1ee83d933895" providerId="AD" clId="Web-{7F83E9E9-C302-43AD-B1C1-70A4FA371D29}" dt="2021-06-05T15:18:34.268" v="528" actId="14100"/>
          <ac:spMkLst>
            <pc:docMk/>
            <pc:sldMk cId="333690278" sldId="627"/>
            <ac:spMk id="14" creationId="{16BE58CD-59C2-4D8B-95CC-615B3E02A089}"/>
          </ac:spMkLst>
        </pc:spChg>
        <pc:spChg chg="mod">
          <ac:chgData name="NGUYỄN PHI LONG" userId="S::at140827@actvn.edu.vn::9913a513-fa7b-479c-8946-1ee83d933895" providerId="AD" clId="Web-{7F83E9E9-C302-43AD-B1C1-70A4FA371D29}" dt="2021-06-05T15:16:53.375" v="520" actId="1076"/>
          <ac:spMkLst>
            <pc:docMk/>
            <pc:sldMk cId="333690278" sldId="627"/>
            <ac:spMk id="16" creationId="{60C8633C-E73A-462E-B593-DFCEC5087010}"/>
          </ac:spMkLst>
        </pc:spChg>
        <pc:spChg chg="mod">
          <ac:chgData name="NGUYỄN PHI LONG" userId="S::at140827@actvn.edu.vn::9913a513-fa7b-479c-8946-1ee83d933895" providerId="AD" clId="Web-{7F83E9E9-C302-43AD-B1C1-70A4FA371D29}" dt="2021-06-05T14:37:57.886" v="212" actId="1076"/>
          <ac:spMkLst>
            <pc:docMk/>
            <pc:sldMk cId="333690278" sldId="627"/>
            <ac:spMk id="17" creationId="{1155339D-6BDF-4434-89EA-2BA0EAD42A39}"/>
          </ac:spMkLst>
        </pc:spChg>
        <pc:picChg chg="mod">
          <ac:chgData name="NGUYỄN PHI LONG" userId="S::at140827@actvn.edu.vn::9913a513-fa7b-479c-8946-1ee83d933895" providerId="AD" clId="Web-{7F83E9E9-C302-43AD-B1C1-70A4FA371D29}" dt="2021-06-05T15:17:03.859" v="522" actId="14100"/>
          <ac:picMkLst>
            <pc:docMk/>
            <pc:sldMk cId="333690278" sldId="627"/>
            <ac:picMk id="1026" creationId="{685C4559-C4E4-4D50-8D0F-BFC7938EFD74}"/>
          </ac:picMkLst>
        </pc:picChg>
        <pc:picChg chg="mod">
          <ac:chgData name="NGUYỄN PHI LONG" userId="S::at140827@actvn.edu.vn::9913a513-fa7b-479c-8946-1ee83d933895" providerId="AD" clId="Web-{7F83E9E9-C302-43AD-B1C1-70A4FA371D29}" dt="2021-06-05T15:18:29.846" v="527" actId="14100"/>
          <ac:picMkLst>
            <pc:docMk/>
            <pc:sldMk cId="333690278" sldId="627"/>
            <ac:picMk id="1028" creationId="{1315A1D5-00F9-4E14-AD1A-1DBF06632B63}"/>
          </ac:picMkLst>
        </pc:picChg>
        <pc:cxnChg chg="mod">
          <ac:chgData name="NGUYỄN PHI LONG" userId="S::at140827@actvn.edu.vn::9913a513-fa7b-479c-8946-1ee83d933895" providerId="AD" clId="Web-{7F83E9E9-C302-43AD-B1C1-70A4FA371D29}" dt="2021-06-05T15:17:22.657" v="525" actId="14100"/>
          <ac:cxnSpMkLst>
            <pc:docMk/>
            <pc:sldMk cId="333690278" sldId="627"/>
            <ac:cxnSpMk id="7" creationId="{F3E4978F-D4E1-4F71-BF97-982A49C50D07}"/>
          </ac:cxnSpMkLst>
        </pc:cxnChg>
        <pc:cxnChg chg="mod">
          <ac:chgData name="NGUYỄN PHI LONG" userId="S::at140827@actvn.edu.vn::9913a513-fa7b-479c-8946-1ee83d933895" providerId="AD" clId="Web-{7F83E9E9-C302-43AD-B1C1-70A4FA371D29}" dt="2021-06-05T15:18:48.221" v="529" actId="14100"/>
          <ac:cxnSpMkLst>
            <pc:docMk/>
            <pc:sldMk cId="333690278" sldId="627"/>
            <ac:cxnSpMk id="15" creationId="{B174FA01-0AE0-4D88-8B62-CF077FCC21E8}"/>
          </ac:cxnSpMkLst>
        </pc:cxnChg>
      </pc:sldChg>
      <pc:sldChg chg="addSp delSp modSp">
        <pc:chgData name="NGUYỄN PHI LONG" userId="S::at140827@actvn.edu.vn::9913a513-fa7b-479c-8946-1ee83d933895" providerId="AD" clId="Web-{7F83E9E9-C302-43AD-B1C1-70A4FA371D29}" dt="2021-06-05T14:48:07.775" v="288" actId="1076"/>
        <pc:sldMkLst>
          <pc:docMk/>
          <pc:sldMk cId="2154631931" sldId="628"/>
        </pc:sldMkLst>
        <pc:spChg chg="add del">
          <ac:chgData name="NGUYỄN PHI LONG" userId="S::at140827@actvn.edu.vn::9913a513-fa7b-479c-8946-1ee83d933895" providerId="AD" clId="Web-{7F83E9E9-C302-43AD-B1C1-70A4FA371D29}" dt="2021-06-05T14:40:38.624" v="243"/>
          <ac:spMkLst>
            <pc:docMk/>
            <pc:sldMk cId="2154631931" sldId="628"/>
            <ac:spMk id="2" creationId="{E71688C4-5735-4624-8118-34BF615D27D7}"/>
          </ac:spMkLst>
        </pc:spChg>
        <pc:spChg chg="mod">
          <ac:chgData name="NGUYỄN PHI LONG" userId="S::at140827@actvn.edu.vn::9913a513-fa7b-479c-8946-1ee83d933895" providerId="AD" clId="Web-{7F83E9E9-C302-43AD-B1C1-70A4FA371D29}" dt="2021-06-05T14:39:12.247" v="227" actId="14100"/>
          <ac:spMkLst>
            <pc:docMk/>
            <pc:sldMk cId="2154631931" sldId="628"/>
            <ac:spMk id="5" creationId="{C9C069B2-7159-423A-9ACF-669D2D531DD7}"/>
          </ac:spMkLst>
        </pc:spChg>
        <pc:spChg chg="mod">
          <ac:chgData name="NGUYỄN PHI LONG" userId="S::at140827@actvn.edu.vn::9913a513-fa7b-479c-8946-1ee83d933895" providerId="AD" clId="Web-{7F83E9E9-C302-43AD-B1C1-70A4FA371D29}" dt="2021-06-05T14:40:23.561" v="240" actId="14100"/>
          <ac:spMkLst>
            <pc:docMk/>
            <pc:sldMk cId="2154631931" sldId="628"/>
            <ac:spMk id="6" creationId="{B7AD016A-AAFC-40A3-8310-95CE671E47CA}"/>
          </ac:spMkLst>
        </pc:spChg>
        <pc:spChg chg="mod">
          <ac:chgData name="NGUYỄN PHI LONG" userId="S::at140827@actvn.edu.vn::9913a513-fa7b-479c-8946-1ee83d933895" providerId="AD" clId="Web-{7F83E9E9-C302-43AD-B1C1-70A4FA371D29}" dt="2021-06-05T14:41:14.234" v="254" actId="1076"/>
          <ac:spMkLst>
            <pc:docMk/>
            <pc:sldMk cId="2154631931" sldId="628"/>
            <ac:spMk id="11" creationId="{C09DF773-73E0-48D1-893D-C37B6F36ED76}"/>
          </ac:spMkLst>
        </pc:spChg>
        <pc:spChg chg="mod">
          <ac:chgData name="NGUYỄN PHI LONG" userId="S::at140827@actvn.edu.vn::9913a513-fa7b-479c-8946-1ee83d933895" providerId="AD" clId="Web-{7F83E9E9-C302-43AD-B1C1-70A4FA371D29}" dt="2021-06-05T14:40:54.750" v="247" actId="1076"/>
          <ac:spMkLst>
            <pc:docMk/>
            <pc:sldMk cId="2154631931" sldId="628"/>
            <ac:spMk id="12" creationId="{BDEC8C83-CE34-4733-9FE3-BFB6D482881A}"/>
          </ac:spMkLst>
        </pc:spChg>
        <pc:spChg chg="mod">
          <ac:chgData name="NGUYỄN PHI LONG" userId="S::at140827@actvn.edu.vn::9913a513-fa7b-479c-8946-1ee83d933895" providerId="AD" clId="Web-{7F83E9E9-C302-43AD-B1C1-70A4FA371D29}" dt="2021-06-05T14:39:28.748" v="230" actId="14100"/>
          <ac:spMkLst>
            <pc:docMk/>
            <pc:sldMk cId="2154631931" sldId="628"/>
            <ac:spMk id="18" creationId="{6554AE86-9F19-44C6-91A1-8CC7AAC81FD4}"/>
          </ac:spMkLst>
        </pc:spChg>
        <pc:spChg chg="del mod">
          <ac:chgData name="NGUYỄN PHI LONG" userId="S::at140827@actvn.edu.vn::9913a513-fa7b-479c-8946-1ee83d933895" providerId="AD" clId="Web-{7F83E9E9-C302-43AD-B1C1-70A4FA371D29}" dt="2021-06-05T14:40:31.968" v="241"/>
          <ac:spMkLst>
            <pc:docMk/>
            <pc:sldMk cId="2154631931" sldId="628"/>
            <ac:spMk id="21" creationId="{51D5B9FB-7FC7-4F04-A3EB-33CE7CA3938C}"/>
          </ac:spMkLst>
        </pc:spChg>
        <pc:spChg chg="del">
          <ac:chgData name="NGUYỄN PHI LONG" userId="S::at140827@actvn.edu.vn::9913a513-fa7b-479c-8946-1ee83d933895" providerId="AD" clId="Web-{7F83E9E9-C302-43AD-B1C1-70A4FA371D29}" dt="2021-06-05T14:41:39.282" v="255"/>
          <ac:spMkLst>
            <pc:docMk/>
            <pc:sldMk cId="2154631931" sldId="628"/>
            <ac:spMk id="23" creationId="{4718E7C0-7205-4ED3-BA93-8561DC75B4EF}"/>
          </ac:spMkLst>
        </pc:spChg>
        <pc:spChg chg="del">
          <ac:chgData name="NGUYỄN PHI LONG" userId="S::at140827@actvn.edu.vn::9913a513-fa7b-479c-8946-1ee83d933895" providerId="AD" clId="Web-{7F83E9E9-C302-43AD-B1C1-70A4FA371D29}" dt="2021-06-05T14:42:05.564" v="261"/>
          <ac:spMkLst>
            <pc:docMk/>
            <pc:sldMk cId="2154631931" sldId="628"/>
            <ac:spMk id="25" creationId="{47B2E838-51BE-4BD1-902E-5786938AFCB4}"/>
          </ac:spMkLst>
        </pc:spChg>
        <pc:spChg chg="add mod ord">
          <ac:chgData name="NGUYỄN PHI LONG" userId="S::at140827@actvn.edu.vn::9913a513-fa7b-479c-8946-1ee83d933895" providerId="AD" clId="Web-{7F83E9E9-C302-43AD-B1C1-70A4FA371D29}" dt="2021-06-05T14:40:49.406" v="246"/>
          <ac:spMkLst>
            <pc:docMk/>
            <pc:sldMk cId="2154631931" sldId="628"/>
            <ac:spMk id="26" creationId="{B56E6304-A680-47B3-B1AE-18D0632C1DA0}"/>
          </ac:spMkLst>
        </pc:spChg>
        <pc:spChg chg="del">
          <ac:chgData name="NGUYỄN PHI LONG" userId="S::at140827@actvn.edu.vn::9913a513-fa7b-479c-8946-1ee83d933895" providerId="AD" clId="Web-{7F83E9E9-C302-43AD-B1C1-70A4FA371D29}" dt="2021-06-05T14:42:16.393" v="262"/>
          <ac:spMkLst>
            <pc:docMk/>
            <pc:sldMk cId="2154631931" sldId="628"/>
            <ac:spMk id="27" creationId="{C65D051F-BF4C-49C5-9AD0-0CF2B40E459C}"/>
          </ac:spMkLst>
        </pc:spChg>
        <pc:spChg chg="add del mod">
          <ac:chgData name="NGUYỄN PHI LONG" userId="S::at140827@actvn.edu.vn::9913a513-fa7b-479c-8946-1ee83d933895" providerId="AD" clId="Web-{7F83E9E9-C302-43AD-B1C1-70A4FA371D29}" dt="2021-06-05T14:42:01.782" v="260"/>
          <ac:spMkLst>
            <pc:docMk/>
            <pc:sldMk cId="2154631931" sldId="628"/>
            <ac:spMk id="28" creationId="{B2141050-5931-43BE-85DA-57B2E6FBF80C}"/>
          </ac:spMkLst>
        </pc:spChg>
        <pc:spChg chg="add mod ord">
          <ac:chgData name="NGUYỄN PHI LONG" userId="S::at140827@actvn.edu.vn::9913a513-fa7b-479c-8946-1ee83d933895" providerId="AD" clId="Web-{7F83E9E9-C302-43AD-B1C1-70A4FA371D29}" dt="2021-06-05T14:43:57.800" v="275"/>
          <ac:spMkLst>
            <pc:docMk/>
            <pc:sldMk cId="2154631931" sldId="628"/>
            <ac:spMk id="29" creationId="{48790A8F-5CC1-49D7-90D1-079D64F51377}"/>
          </ac:spMkLst>
        </pc:spChg>
        <pc:spChg chg="add mod ord">
          <ac:chgData name="NGUYỄN PHI LONG" userId="S::at140827@actvn.edu.vn::9913a513-fa7b-479c-8946-1ee83d933895" providerId="AD" clId="Web-{7F83E9E9-C302-43AD-B1C1-70A4FA371D29}" dt="2021-06-05T14:44:20.145" v="280" actId="1076"/>
          <ac:spMkLst>
            <pc:docMk/>
            <pc:sldMk cId="2154631931" sldId="628"/>
            <ac:spMk id="30" creationId="{FE55D9E8-8301-4986-BC7C-98416348D1D3}"/>
          </ac:spMkLst>
        </pc:spChg>
        <pc:spChg chg="mod">
          <ac:chgData name="NGUYỄN PHI LONG" userId="S::at140827@actvn.edu.vn::9913a513-fa7b-479c-8946-1ee83d933895" providerId="AD" clId="Web-{7F83E9E9-C302-43AD-B1C1-70A4FA371D29}" dt="2021-06-05T14:44:02.910" v="276" actId="1076"/>
          <ac:spMkLst>
            <pc:docMk/>
            <pc:sldMk cId="2154631931" sldId="628"/>
            <ac:spMk id="31" creationId="{B0E6BFF2-B6B2-4802-BA28-44E8A86E2776}"/>
          </ac:spMkLst>
        </pc:spChg>
        <pc:spChg chg="add mod ord">
          <ac:chgData name="NGUYỄN PHI LONG" userId="S::at140827@actvn.edu.vn::9913a513-fa7b-479c-8946-1ee83d933895" providerId="AD" clId="Web-{7F83E9E9-C302-43AD-B1C1-70A4FA371D29}" dt="2021-06-05T14:47:59.931" v="286" actId="1076"/>
          <ac:spMkLst>
            <pc:docMk/>
            <pc:sldMk cId="2154631931" sldId="628"/>
            <ac:spMk id="32" creationId="{E30908A4-18C7-46C2-A428-C694B5F3DB54}"/>
          </ac:spMkLst>
        </pc:spChg>
        <pc:spChg chg="mod">
          <ac:chgData name="NGUYỄN PHI LONG" userId="S::at140827@actvn.edu.vn::9913a513-fa7b-479c-8946-1ee83d933895" providerId="AD" clId="Web-{7F83E9E9-C302-43AD-B1C1-70A4FA371D29}" dt="2021-06-05T14:46:10.460" v="283" actId="1076"/>
          <ac:spMkLst>
            <pc:docMk/>
            <pc:sldMk cId="2154631931" sldId="628"/>
            <ac:spMk id="34" creationId="{0052E672-788F-473E-986A-5F1EAB1C5BB2}"/>
          </ac:spMkLst>
        </pc:spChg>
        <pc:spChg chg="mod">
          <ac:chgData name="NGUYỄN PHI LONG" userId="S::at140827@actvn.edu.vn::9913a513-fa7b-479c-8946-1ee83d933895" providerId="AD" clId="Web-{7F83E9E9-C302-43AD-B1C1-70A4FA371D29}" dt="2021-06-05T14:48:03.368" v="287" actId="1076"/>
          <ac:spMkLst>
            <pc:docMk/>
            <pc:sldMk cId="2154631931" sldId="628"/>
            <ac:spMk id="37" creationId="{CF7D7350-F41C-4DD9-8AFD-BA4A1E8E35B1}"/>
          </ac:spMkLst>
        </pc:spChg>
        <pc:picChg chg="mod">
          <ac:chgData name="NGUYỄN PHI LONG" userId="S::at140827@actvn.edu.vn::9913a513-fa7b-479c-8946-1ee83d933895" providerId="AD" clId="Web-{7F83E9E9-C302-43AD-B1C1-70A4FA371D29}" dt="2021-06-05T14:39:42.201" v="232" actId="14100"/>
          <ac:picMkLst>
            <pc:docMk/>
            <pc:sldMk cId="2154631931" sldId="628"/>
            <ac:picMk id="2050" creationId="{BFD77861-44B7-4144-9B08-F890CE267EB2}"/>
          </ac:picMkLst>
        </pc:picChg>
        <pc:picChg chg="mod">
          <ac:chgData name="NGUYỄN PHI LONG" userId="S::at140827@actvn.edu.vn::9913a513-fa7b-479c-8946-1ee83d933895" providerId="AD" clId="Web-{7F83E9E9-C302-43AD-B1C1-70A4FA371D29}" dt="2021-06-05T14:41:00.828" v="249" actId="14100"/>
          <ac:picMkLst>
            <pc:docMk/>
            <pc:sldMk cId="2154631931" sldId="628"/>
            <ac:picMk id="2052" creationId="{7E9A1596-7F2E-467E-95F8-C984CB302D1A}"/>
          </ac:picMkLst>
        </pc:picChg>
        <pc:picChg chg="mod">
          <ac:chgData name="NGUYỄN PHI LONG" userId="S::at140827@actvn.edu.vn::9913a513-fa7b-479c-8946-1ee83d933895" providerId="AD" clId="Web-{7F83E9E9-C302-43AD-B1C1-70A4FA371D29}" dt="2021-06-05T14:40:57.468" v="248" actId="1076"/>
          <ac:picMkLst>
            <pc:docMk/>
            <pc:sldMk cId="2154631931" sldId="628"/>
            <ac:picMk id="2054" creationId="{AF9E7E5B-FE5C-4B40-88A3-68C9D0FA21E2}"/>
          </ac:picMkLst>
        </pc:picChg>
        <pc:picChg chg="mod">
          <ac:chgData name="NGUYỄN PHI LONG" userId="S::at140827@actvn.edu.vn::9913a513-fa7b-479c-8946-1ee83d933895" providerId="AD" clId="Web-{7F83E9E9-C302-43AD-B1C1-70A4FA371D29}" dt="2021-06-05T14:44:06.754" v="277" actId="1076"/>
          <ac:picMkLst>
            <pc:docMk/>
            <pc:sldMk cId="2154631931" sldId="628"/>
            <ac:picMk id="2056" creationId="{F06604EF-7366-43C3-864D-B75B8CCC0F28}"/>
          </ac:picMkLst>
        </pc:picChg>
        <pc:picChg chg="mod">
          <ac:chgData name="NGUYỄN PHI LONG" userId="S::at140827@actvn.edu.vn::9913a513-fa7b-479c-8946-1ee83d933895" providerId="AD" clId="Web-{7F83E9E9-C302-43AD-B1C1-70A4FA371D29}" dt="2021-06-05T14:44:26.364" v="282" actId="1076"/>
          <ac:picMkLst>
            <pc:docMk/>
            <pc:sldMk cId="2154631931" sldId="628"/>
            <ac:picMk id="2058" creationId="{C1CD3E51-67DA-4A14-A584-BEBB5A919367}"/>
          </ac:picMkLst>
        </pc:picChg>
        <pc:picChg chg="mod">
          <ac:chgData name="NGUYỄN PHI LONG" userId="S::at140827@actvn.edu.vn::9913a513-fa7b-479c-8946-1ee83d933895" providerId="AD" clId="Web-{7F83E9E9-C302-43AD-B1C1-70A4FA371D29}" dt="2021-06-05T14:48:07.775" v="288" actId="1076"/>
          <ac:picMkLst>
            <pc:docMk/>
            <pc:sldMk cId="2154631931" sldId="628"/>
            <ac:picMk id="2060" creationId="{F72C0F2B-F79C-4CF1-8797-8DD5A0FF1819}"/>
          </ac:picMkLst>
        </pc:picChg>
      </pc:sldChg>
      <pc:sldChg chg="modSp">
        <pc:chgData name="NGUYỄN PHI LONG" userId="S::at140827@actvn.edu.vn::9913a513-fa7b-479c-8946-1ee83d933895" providerId="AD" clId="Web-{7F83E9E9-C302-43AD-B1C1-70A4FA371D29}" dt="2021-06-05T14:52:28.062" v="313" actId="1076"/>
        <pc:sldMkLst>
          <pc:docMk/>
          <pc:sldMk cId="2805807871" sldId="630"/>
        </pc:sldMkLst>
        <pc:spChg chg="mod">
          <ac:chgData name="NGUYỄN PHI LONG" userId="S::at140827@actvn.edu.vn::9913a513-fa7b-479c-8946-1ee83d933895" providerId="AD" clId="Web-{7F83E9E9-C302-43AD-B1C1-70A4FA371D29}" dt="2021-06-05T14:48:27.103" v="293" actId="14100"/>
          <ac:spMkLst>
            <pc:docMk/>
            <pc:sldMk cId="2805807871" sldId="630"/>
            <ac:spMk id="2" creationId="{FEECDECA-E2AB-438F-B78D-F645FBE55E37}"/>
          </ac:spMkLst>
        </pc:spChg>
        <pc:spChg chg="mod">
          <ac:chgData name="NGUYỄN PHI LONG" userId="S::at140827@actvn.edu.vn::9913a513-fa7b-479c-8946-1ee83d933895" providerId="AD" clId="Web-{7F83E9E9-C302-43AD-B1C1-70A4FA371D29}" dt="2021-06-05T14:49:02.432" v="301" actId="14100"/>
          <ac:spMkLst>
            <pc:docMk/>
            <pc:sldMk cId="2805807871" sldId="630"/>
            <ac:spMk id="9" creationId="{983BFE47-3359-49EF-82CB-59FE11D07237}"/>
          </ac:spMkLst>
        </pc:spChg>
        <pc:spChg chg="mod">
          <ac:chgData name="NGUYỄN PHI LONG" userId="S::at140827@actvn.edu.vn::9913a513-fa7b-479c-8946-1ee83d933895" providerId="AD" clId="Web-{7F83E9E9-C302-43AD-B1C1-70A4FA371D29}" dt="2021-06-05T14:49:06.948" v="302" actId="1076"/>
          <ac:spMkLst>
            <pc:docMk/>
            <pc:sldMk cId="2805807871" sldId="630"/>
            <ac:spMk id="13" creationId="{07914CD2-6986-4552-8499-43ADF5EDD496}"/>
          </ac:spMkLst>
        </pc:spChg>
        <pc:spChg chg="mod">
          <ac:chgData name="NGUYỄN PHI LONG" userId="S::at140827@actvn.edu.vn::9913a513-fa7b-479c-8946-1ee83d933895" providerId="AD" clId="Web-{7F83E9E9-C302-43AD-B1C1-70A4FA371D29}" dt="2021-06-05T14:52:28.062" v="313" actId="1076"/>
          <ac:spMkLst>
            <pc:docMk/>
            <pc:sldMk cId="2805807871" sldId="630"/>
            <ac:spMk id="14" creationId="{27878D64-7206-438A-A24C-3314AEC8F8E4}"/>
          </ac:spMkLst>
        </pc:spChg>
        <pc:spChg chg="mod">
          <ac:chgData name="NGUYỄN PHI LONG" userId="S::at140827@actvn.edu.vn::9913a513-fa7b-479c-8946-1ee83d933895" providerId="AD" clId="Web-{7F83E9E9-C302-43AD-B1C1-70A4FA371D29}" dt="2021-06-05T14:48:38.635" v="296" actId="1076"/>
          <ac:spMkLst>
            <pc:docMk/>
            <pc:sldMk cId="2805807871" sldId="630"/>
            <ac:spMk id="26" creationId="{3C4FC759-ED73-4B62-A00F-B01AE4E8AEFA}"/>
          </ac:spMkLst>
        </pc:spChg>
        <pc:spChg chg="mod">
          <ac:chgData name="NGUYỄN PHI LONG" userId="S::at140827@actvn.edu.vn::9913a513-fa7b-479c-8946-1ee83d933895" providerId="AD" clId="Web-{7F83E9E9-C302-43AD-B1C1-70A4FA371D29}" dt="2021-06-05T14:51:14.560" v="310" actId="20577"/>
          <ac:spMkLst>
            <pc:docMk/>
            <pc:sldMk cId="2805807871" sldId="630"/>
            <ac:spMk id="28" creationId="{4A568957-7EA3-4D8B-9C89-61DA488A1991}"/>
          </ac:spMkLst>
        </pc:spChg>
        <pc:spChg chg="mod">
          <ac:chgData name="NGUYỄN PHI LONG" userId="S::at140827@actvn.edu.vn::9913a513-fa7b-479c-8946-1ee83d933895" providerId="AD" clId="Web-{7F83E9E9-C302-43AD-B1C1-70A4FA371D29}" dt="2021-06-05T14:51:20.857" v="311" actId="14100"/>
          <ac:spMkLst>
            <pc:docMk/>
            <pc:sldMk cId="2805807871" sldId="630"/>
            <ac:spMk id="35" creationId="{029AAB03-75FE-472E-96FA-683411C37C25}"/>
          </ac:spMkLst>
        </pc:spChg>
        <pc:spChg chg="mod">
          <ac:chgData name="NGUYỄN PHI LONG" userId="S::at140827@actvn.edu.vn::9913a513-fa7b-479c-8946-1ee83d933895" providerId="AD" clId="Web-{7F83E9E9-C302-43AD-B1C1-70A4FA371D29}" dt="2021-06-05T14:51:27.076" v="312" actId="14100"/>
          <ac:spMkLst>
            <pc:docMk/>
            <pc:sldMk cId="2805807871" sldId="630"/>
            <ac:spMk id="52" creationId="{702675DC-EF66-4DC1-884F-D40C9A119AD2}"/>
          </ac:spMkLst>
        </pc:spChg>
        <pc:cxnChg chg="mod">
          <ac:chgData name="NGUYỄN PHI LONG" userId="S::at140827@actvn.edu.vn::9913a513-fa7b-479c-8946-1ee83d933895" providerId="AD" clId="Web-{7F83E9E9-C302-43AD-B1C1-70A4FA371D29}" dt="2021-06-05T14:49:11.104" v="303" actId="14100"/>
          <ac:cxnSpMkLst>
            <pc:docMk/>
            <pc:sldMk cId="2805807871" sldId="630"/>
            <ac:cxnSpMk id="16" creationId="{BF976F99-0F9A-4A93-A9C0-1C85A5AE159B}"/>
          </ac:cxnSpMkLst>
        </pc:cxnChg>
      </pc:sldChg>
      <pc:sldChg chg="modSp">
        <pc:chgData name="NGUYỄN PHI LONG" userId="S::at140827@actvn.edu.vn::9913a513-fa7b-479c-8946-1ee83d933895" providerId="AD" clId="Web-{7F83E9E9-C302-43AD-B1C1-70A4FA371D29}" dt="2021-06-05T15:01:21.339" v="380" actId="1076"/>
        <pc:sldMkLst>
          <pc:docMk/>
          <pc:sldMk cId="1624864020" sldId="631"/>
        </pc:sldMkLst>
        <pc:spChg chg="mod">
          <ac:chgData name="NGUYỄN PHI LONG" userId="S::at140827@actvn.edu.vn::9913a513-fa7b-479c-8946-1ee83d933895" providerId="AD" clId="Web-{7F83E9E9-C302-43AD-B1C1-70A4FA371D29}" dt="2021-06-05T14:53:35.969" v="318" actId="14100"/>
          <ac:spMkLst>
            <pc:docMk/>
            <pc:sldMk cId="1624864020" sldId="631"/>
            <ac:spMk id="2" creationId="{FEECDECA-E2AB-438F-B78D-F645FBE55E37}"/>
          </ac:spMkLst>
        </pc:spChg>
        <pc:spChg chg="mod">
          <ac:chgData name="NGUYỄN PHI LONG" userId="S::at140827@actvn.edu.vn::9913a513-fa7b-479c-8946-1ee83d933895" providerId="AD" clId="Web-{7F83E9E9-C302-43AD-B1C1-70A4FA371D29}" dt="2021-06-05T14:56:06.988" v="334" actId="20577"/>
          <ac:spMkLst>
            <pc:docMk/>
            <pc:sldMk cId="1624864020" sldId="631"/>
            <ac:spMk id="5" creationId="{DFF642DD-7E64-4ACE-8D72-2DC3D1B8D82A}"/>
          </ac:spMkLst>
        </pc:spChg>
        <pc:spChg chg="mod">
          <ac:chgData name="NGUYỄN PHI LONG" userId="S::at140827@actvn.edu.vn::9913a513-fa7b-479c-8946-1ee83d933895" providerId="AD" clId="Web-{7F83E9E9-C302-43AD-B1C1-70A4FA371D29}" dt="2021-06-05T14:56:00.801" v="332" actId="14100"/>
          <ac:spMkLst>
            <pc:docMk/>
            <pc:sldMk cId="1624864020" sldId="631"/>
            <ac:spMk id="6" creationId="{E96515FB-786F-4F15-9C95-CDF98EE27CF0}"/>
          </ac:spMkLst>
        </pc:spChg>
        <pc:spChg chg="mod">
          <ac:chgData name="NGUYỄN PHI LONG" userId="S::at140827@actvn.edu.vn::9913a513-fa7b-479c-8946-1ee83d933895" providerId="AD" clId="Web-{7F83E9E9-C302-43AD-B1C1-70A4FA371D29}" dt="2021-06-05T15:01:20.901" v="370" actId="1076"/>
          <ac:spMkLst>
            <pc:docMk/>
            <pc:sldMk cId="1624864020" sldId="631"/>
            <ac:spMk id="7" creationId="{8B3E222F-C92C-44EA-BE4D-29DDC53FE463}"/>
          </ac:spMkLst>
        </pc:spChg>
        <pc:spChg chg="mod">
          <ac:chgData name="NGUYỄN PHI LONG" userId="S::at140827@actvn.edu.vn::9913a513-fa7b-479c-8946-1ee83d933895" providerId="AD" clId="Web-{7F83E9E9-C302-43AD-B1C1-70A4FA371D29}" dt="2021-06-05T15:01:21.339" v="380" actId="1076"/>
          <ac:spMkLst>
            <pc:docMk/>
            <pc:sldMk cId="1624864020" sldId="631"/>
            <ac:spMk id="8" creationId="{EB3E005C-A43B-43C2-95DF-51131F74515D}"/>
          </ac:spMkLst>
        </pc:spChg>
        <pc:spChg chg="mod">
          <ac:chgData name="NGUYỄN PHI LONG" userId="S::at140827@actvn.edu.vn::9913a513-fa7b-479c-8946-1ee83d933895" providerId="AD" clId="Web-{7F83E9E9-C302-43AD-B1C1-70A4FA371D29}" dt="2021-06-05T15:01:20.948" v="371" actId="1076"/>
          <ac:spMkLst>
            <pc:docMk/>
            <pc:sldMk cId="1624864020" sldId="631"/>
            <ac:spMk id="10" creationId="{DDB6D2B4-5322-486B-B977-821A883835F4}"/>
          </ac:spMkLst>
        </pc:spChg>
        <pc:spChg chg="mod">
          <ac:chgData name="NGUYỄN PHI LONG" userId="S::at140827@actvn.edu.vn::9913a513-fa7b-479c-8946-1ee83d933895" providerId="AD" clId="Web-{7F83E9E9-C302-43AD-B1C1-70A4FA371D29}" dt="2021-06-05T14:54:32.752" v="320" actId="20577"/>
          <ac:spMkLst>
            <pc:docMk/>
            <pc:sldMk cId="1624864020" sldId="631"/>
            <ac:spMk id="23" creationId="{2A368707-6175-4E88-A26C-140316ABFE52}"/>
          </ac:spMkLst>
        </pc:spChg>
        <pc:spChg chg="mod">
          <ac:chgData name="NGUYỄN PHI LONG" userId="S::at140827@actvn.edu.vn::9913a513-fa7b-479c-8946-1ee83d933895" providerId="AD" clId="Web-{7F83E9E9-C302-43AD-B1C1-70A4FA371D29}" dt="2021-06-05T14:56:26.957" v="339" actId="14100"/>
          <ac:spMkLst>
            <pc:docMk/>
            <pc:sldMk cId="1624864020" sldId="631"/>
            <ac:spMk id="25" creationId="{A497C9A0-B31F-47EF-B853-574AB822D914}"/>
          </ac:spMkLst>
        </pc:spChg>
        <pc:spChg chg="mod">
          <ac:chgData name="NGUYỄN PHI LONG" userId="S::at140827@actvn.edu.vn::9913a513-fa7b-479c-8946-1ee83d933895" providerId="AD" clId="Web-{7F83E9E9-C302-43AD-B1C1-70A4FA371D29}" dt="2021-06-05T14:53:31" v="317" actId="1076"/>
          <ac:spMkLst>
            <pc:docMk/>
            <pc:sldMk cId="1624864020" sldId="631"/>
            <ac:spMk id="26" creationId="{3C4FC759-ED73-4B62-A00F-B01AE4E8AEFA}"/>
          </ac:spMkLst>
        </pc:spChg>
        <pc:spChg chg="mod">
          <ac:chgData name="NGUYỄN PHI LONG" userId="S::at140827@actvn.edu.vn::9913a513-fa7b-479c-8946-1ee83d933895" providerId="AD" clId="Web-{7F83E9E9-C302-43AD-B1C1-70A4FA371D29}" dt="2021-06-05T14:56:15.801" v="337" actId="20577"/>
          <ac:spMkLst>
            <pc:docMk/>
            <pc:sldMk cId="1624864020" sldId="631"/>
            <ac:spMk id="27" creationId="{32E4D890-2B65-4E7A-B08B-D23A5142F06C}"/>
          </ac:spMkLst>
        </pc:spChg>
        <pc:spChg chg="mod">
          <ac:chgData name="NGUYỄN PHI LONG" userId="S::at140827@actvn.edu.vn::9913a513-fa7b-479c-8946-1ee83d933895" providerId="AD" clId="Web-{7F83E9E9-C302-43AD-B1C1-70A4FA371D29}" dt="2021-06-05T14:55:57.754" v="331" actId="1076"/>
          <ac:spMkLst>
            <pc:docMk/>
            <pc:sldMk cId="1624864020" sldId="631"/>
            <ac:spMk id="29" creationId="{2C89B68E-679F-4DC4-A1F9-59E938285710}"/>
          </ac:spMkLst>
        </pc:spChg>
        <pc:spChg chg="mod">
          <ac:chgData name="NGUYỄN PHI LONG" userId="S::at140827@actvn.edu.vn::9913a513-fa7b-479c-8946-1ee83d933895" providerId="AD" clId="Web-{7F83E9E9-C302-43AD-B1C1-70A4FA371D29}" dt="2021-06-05T14:55:41.769" v="326" actId="1076"/>
          <ac:spMkLst>
            <pc:docMk/>
            <pc:sldMk cId="1624864020" sldId="631"/>
            <ac:spMk id="30" creationId="{690345C3-7606-4C0F-BDE7-C1A7F0B2E268}"/>
          </ac:spMkLst>
        </pc:spChg>
        <pc:spChg chg="mod">
          <ac:chgData name="NGUYỄN PHI LONG" userId="S::at140827@actvn.edu.vn::9913a513-fa7b-479c-8946-1ee83d933895" providerId="AD" clId="Web-{7F83E9E9-C302-43AD-B1C1-70A4FA371D29}" dt="2021-06-05T14:59:39.446" v="357" actId="20577"/>
          <ac:spMkLst>
            <pc:docMk/>
            <pc:sldMk cId="1624864020" sldId="631"/>
            <ac:spMk id="31" creationId="{5BDEBE20-D6E1-4F49-AB47-2A10F7AA0A43}"/>
          </ac:spMkLst>
        </pc:spChg>
        <pc:spChg chg="mod">
          <ac:chgData name="NGUYỄN PHI LONG" userId="S::at140827@actvn.edu.vn::9913a513-fa7b-479c-8946-1ee83d933895" providerId="AD" clId="Web-{7F83E9E9-C302-43AD-B1C1-70A4FA371D29}" dt="2021-06-05T15:01:21.245" v="378" actId="1076"/>
          <ac:spMkLst>
            <pc:docMk/>
            <pc:sldMk cId="1624864020" sldId="631"/>
            <ac:spMk id="37" creationId="{E0437C2B-6EDB-43E2-A562-C404A1E28776}"/>
          </ac:spMkLst>
        </pc:spChg>
        <pc:spChg chg="mod">
          <ac:chgData name="NGUYỄN PHI LONG" userId="S::at140827@actvn.edu.vn::9913a513-fa7b-479c-8946-1ee83d933895" providerId="AD" clId="Web-{7F83E9E9-C302-43AD-B1C1-70A4FA371D29}" dt="2021-06-05T15:01:21.214" v="377" actId="1076"/>
          <ac:spMkLst>
            <pc:docMk/>
            <pc:sldMk cId="1624864020" sldId="631"/>
            <ac:spMk id="41" creationId="{16BDB0CC-5967-4A0C-B32D-B1CEA823312D}"/>
          </ac:spMkLst>
        </pc:spChg>
        <pc:spChg chg="mod">
          <ac:chgData name="NGUYỄN PHI LONG" userId="S::at140827@actvn.edu.vn::9913a513-fa7b-479c-8946-1ee83d933895" providerId="AD" clId="Web-{7F83E9E9-C302-43AD-B1C1-70A4FA371D29}" dt="2021-06-05T15:01:21.167" v="376" actId="1076"/>
          <ac:spMkLst>
            <pc:docMk/>
            <pc:sldMk cId="1624864020" sldId="631"/>
            <ac:spMk id="42" creationId="{91ABA9BB-3D8B-4DEE-B146-912EE33783C9}"/>
          </ac:spMkLst>
        </pc:spChg>
        <pc:spChg chg="mod">
          <ac:chgData name="NGUYỄN PHI LONG" userId="S::at140827@actvn.edu.vn::9913a513-fa7b-479c-8946-1ee83d933895" providerId="AD" clId="Web-{7F83E9E9-C302-43AD-B1C1-70A4FA371D29}" dt="2021-06-05T15:01:21.120" v="375" actId="1076"/>
          <ac:spMkLst>
            <pc:docMk/>
            <pc:sldMk cId="1624864020" sldId="631"/>
            <ac:spMk id="43" creationId="{9076E809-0833-4168-A564-0B70000AE477}"/>
          </ac:spMkLst>
        </pc:spChg>
        <pc:spChg chg="mod">
          <ac:chgData name="NGUYỄN PHI LONG" userId="S::at140827@actvn.edu.vn::9913a513-fa7b-479c-8946-1ee83d933895" providerId="AD" clId="Web-{7F83E9E9-C302-43AD-B1C1-70A4FA371D29}" dt="2021-06-05T15:01:21.292" v="379" actId="1076"/>
          <ac:spMkLst>
            <pc:docMk/>
            <pc:sldMk cId="1624864020" sldId="631"/>
            <ac:spMk id="45" creationId="{EB49059E-2CDA-46DD-953E-91711FAE26DA}"/>
          </ac:spMkLst>
        </pc:spChg>
        <pc:spChg chg="mod">
          <ac:chgData name="NGUYỄN PHI LONG" userId="S::at140827@actvn.edu.vn::9913a513-fa7b-479c-8946-1ee83d933895" providerId="AD" clId="Web-{7F83E9E9-C302-43AD-B1C1-70A4FA371D29}" dt="2021-06-05T15:01:20.995" v="372" actId="1076"/>
          <ac:spMkLst>
            <pc:docMk/>
            <pc:sldMk cId="1624864020" sldId="631"/>
            <ac:spMk id="47" creationId="{8664F433-A860-4136-BD7A-D7FEEC67E648}"/>
          </ac:spMkLst>
        </pc:spChg>
        <pc:spChg chg="mod">
          <ac:chgData name="NGUYỄN PHI LONG" userId="S::at140827@actvn.edu.vn::9913a513-fa7b-479c-8946-1ee83d933895" providerId="AD" clId="Web-{7F83E9E9-C302-43AD-B1C1-70A4FA371D29}" dt="2021-06-05T15:01:21.042" v="373" actId="1076"/>
          <ac:spMkLst>
            <pc:docMk/>
            <pc:sldMk cId="1624864020" sldId="631"/>
            <ac:spMk id="48" creationId="{F74526FC-066A-4BBA-B63C-745498347BDB}"/>
          </ac:spMkLst>
        </pc:spChg>
        <pc:spChg chg="mod">
          <ac:chgData name="NGUYỄN PHI LONG" userId="S::at140827@actvn.edu.vn::9913a513-fa7b-479c-8946-1ee83d933895" providerId="AD" clId="Web-{7F83E9E9-C302-43AD-B1C1-70A4FA371D29}" dt="2021-06-05T15:01:21.089" v="374" actId="1076"/>
          <ac:spMkLst>
            <pc:docMk/>
            <pc:sldMk cId="1624864020" sldId="631"/>
            <ac:spMk id="49" creationId="{4CC039F4-5B77-495A-A8B0-6CF9569B4200}"/>
          </ac:spMkLst>
        </pc:spChg>
      </pc:sldChg>
      <pc:sldChg chg="modSp">
        <pc:chgData name="NGUYỄN PHI LONG" userId="S::at140827@actvn.edu.vn::9913a513-fa7b-479c-8946-1ee83d933895" providerId="AD" clId="Web-{7F83E9E9-C302-43AD-B1C1-70A4FA371D29}" dt="2021-06-05T15:07:40.144" v="414" actId="14100"/>
        <pc:sldMkLst>
          <pc:docMk/>
          <pc:sldMk cId="4275653692" sldId="632"/>
        </pc:sldMkLst>
        <pc:spChg chg="mod">
          <ac:chgData name="NGUYỄN PHI LONG" userId="S::at140827@actvn.edu.vn::9913a513-fa7b-479c-8946-1ee83d933895" providerId="AD" clId="Web-{7F83E9E9-C302-43AD-B1C1-70A4FA371D29}" dt="2021-06-05T15:01:42.277" v="385" actId="1076"/>
          <ac:spMkLst>
            <pc:docMk/>
            <pc:sldMk cId="4275653692" sldId="632"/>
            <ac:spMk id="2" creationId="{FEECDECA-E2AB-438F-B78D-F645FBE55E37}"/>
          </ac:spMkLst>
        </pc:spChg>
        <pc:spChg chg="mod">
          <ac:chgData name="NGUYỄN PHI LONG" userId="S::at140827@actvn.edu.vn::9913a513-fa7b-479c-8946-1ee83d933895" providerId="AD" clId="Web-{7F83E9E9-C302-43AD-B1C1-70A4FA371D29}" dt="2021-06-05T15:02:25.668" v="396" actId="14100"/>
          <ac:spMkLst>
            <pc:docMk/>
            <pc:sldMk cId="4275653692" sldId="632"/>
            <ac:spMk id="9" creationId="{ECFEF134-5900-43C4-B1E4-32EA44EE33D5}"/>
          </ac:spMkLst>
        </pc:spChg>
        <pc:spChg chg="mod">
          <ac:chgData name="NGUYỄN PHI LONG" userId="S::at140827@actvn.edu.vn::9913a513-fa7b-479c-8946-1ee83d933895" providerId="AD" clId="Web-{7F83E9E9-C302-43AD-B1C1-70A4FA371D29}" dt="2021-06-05T15:02:28.637" v="397" actId="1076"/>
          <ac:spMkLst>
            <pc:docMk/>
            <pc:sldMk cId="4275653692" sldId="632"/>
            <ac:spMk id="11" creationId="{7F9D8C20-2E49-4AB4-86FA-890FE87B1B15}"/>
          </ac:spMkLst>
        </pc:spChg>
        <pc:spChg chg="mod">
          <ac:chgData name="NGUYỄN PHI LONG" userId="S::at140827@actvn.edu.vn::9913a513-fa7b-479c-8946-1ee83d933895" providerId="AD" clId="Web-{7F83E9E9-C302-43AD-B1C1-70A4FA371D29}" dt="2021-06-05T15:01:46.667" v="386" actId="1076"/>
          <ac:spMkLst>
            <pc:docMk/>
            <pc:sldMk cId="4275653692" sldId="632"/>
            <ac:spMk id="26" creationId="{3C4FC759-ED73-4B62-A00F-B01AE4E8AEFA}"/>
          </ac:spMkLst>
        </pc:spChg>
        <pc:spChg chg="mod">
          <ac:chgData name="NGUYỄN PHI LONG" userId="S::at140827@actvn.edu.vn::9913a513-fa7b-479c-8946-1ee83d933895" providerId="AD" clId="Web-{7F83E9E9-C302-43AD-B1C1-70A4FA371D29}" dt="2021-06-05T15:02:01.762" v="389" actId="1076"/>
          <ac:spMkLst>
            <pc:docMk/>
            <pc:sldMk cId="4275653692" sldId="632"/>
            <ac:spMk id="28" creationId="{1E54CCF3-8FE6-40AA-890B-0F08FE8E0457}"/>
          </ac:spMkLst>
        </pc:spChg>
        <pc:spChg chg="mod">
          <ac:chgData name="NGUYỄN PHI LONG" userId="S::at140827@actvn.edu.vn::9913a513-fa7b-479c-8946-1ee83d933895" providerId="AD" clId="Web-{7F83E9E9-C302-43AD-B1C1-70A4FA371D29}" dt="2021-06-05T15:03:26.779" v="399" actId="14100"/>
          <ac:spMkLst>
            <pc:docMk/>
            <pc:sldMk cId="4275653692" sldId="632"/>
            <ac:spMk id="33" creationId="{B45FED05-394E-45F8-BDAC-7D4665F81188}"/>
          </ac:spMkLst>
        </pc:spChg>
        <pc:spChg chg="mod">
          <ac:chgData name="NGUYỄN PHI LONG" userId="S::at140827@actvn.edu.vn::9913a513-fa7b-479c-8946-1ee83d933895" providerId="AD" clId="Web-{7F83E9E9-C302-43AD-B1C1-70A4FA371D29}" dt="2021-06-05T15:07:40.144" v="414" actId="14100"/>
          <ac:spMkLst>
            <pc:docMk/>
            <pc:sldMk cId="4275653692" sldId="632"/>
            <ac:spMk id="34" creationId="{3B84E91B-CE2F-4973-92A0-6B975F53C2FF}"/>
          </ac:spMkLst>
        </pc:spChg>
        <pc:spChg chg="mod">
          <ac:chgData name="NGUYỄN PHI LONG" userId="S::at140827@actvn.edu.vn::9913a513-fa7b-479c-8946-1ee83d933895" providerId="AD" clId="Web-{7F83E9E9-C302-43AD-B1C1-70A4FA371D29}" dt="2021-06-05T15:07:28.956" v="413" actId="14100"/>
          <ac:spMkLst>
            <pc:docMk/>
            <pc:sldMk cId="4275653692" sldId="632"/>
            <ac:spMk id="35" creationId="{0ED9D257-429D-4136-A4DE-9340D51F2F0D}"/>
          </ac:spMkLst>
        </pc:spChg>
        <pc:spChg chg="mod">
          <ac:chgData name="NGUYỄN PHI LONG" userId="S::at140827@actvn.edu.vn::9913a513-fa7b-479c-8946-1ee83d933895" providerId="AD" clId="Web-{7F83E9E9-C302-43AD-B1C1-70A4FA371D29}" dt="2021-06-05T15:05:26.954" v="406" actId="1076"/>
          <ac:spMkLst>
            <pc:docMk/>
            <pc:sldMk cId="4275653692" sldId="632"/>
            <ac:spMk id="36" creationId="{E1A8ED2E-843A-44A5-B5AA-FE1C38937F01}"/>
          </ac:spMkLst>
        </pc:spChg>
        <pc:spChg chg="mod">
          <ac:chgData name="NGUYỄN PHI LONG" userId="S::at140827@actvn.edu.vn::9913a513-fa7b-479c-8946-1ee83d933895" providerId="AD" clId="Web-{7F83E9E9-C302-43AD-B1C1-70A4FA371D29}" dt="2021-06-05T15:07:25.550" v="412" actId="14100"/>
          <ac:spMkLst>
            <pc:docMk/>
            <pc:sldMk cId="4275653692" sldId="632"/>
            <ac:spMk id="38" creationId="{542733BA-1D94-492C-9A36-DB718CDD4C5E}"/>
          </ac:spMkLst>
        </pc:spChg>
        <pc:spChg chg="mod">
          <ac:chgData name="NGUYỄN PHI LONG" userId="S::at140827@actvn.edu.vn::9913a513-fa7b-479c-8946-1ee83d933895" providerId="AD" clId="Web-{7F83E9E9-C302-43AD-B1C1-70A4FA371D29}" dt="2021-06-05T15:07:19.128" v="411" actId="1076"/>
          <ac:spMkLst>
            <pc:docMk/>
            <pc:sldMk cId="4275653692" sldId="632"/>
            <ac:spMk id="40" creationId="{4C53EC36-9CBA-42DA-A3D4-68C6EE87947D}"/>
          </ac:spMkLst>
        </pc:spChg>
      </pc:sldChg>
      <pc:sldChg chg="del">
        <pc:chgData name="NGUYỄN PHI LONG" userId="S::at140827@actvn.edu.vn::9913a513-fa7b-479c-8946-1ee83d933895" providerId="AD" clId="Web-{7F83E9E9-C302-43AD-B1C1-70A4FA371D29}" dt="2021-06-05T15:07:56.347" v="415"/>
        <pc:sldMkLst>
          <pc:docMk/>
          <pc:sldMk cId="1188776567" sldId="633"/>
        </pc:sldMkLst>
      </pc:sldChg>
    </pc:docChg>
  </pc:docChgLst>
  <pc:docChgLst>
    <pc:chgData name="NGÔ NGUYỄN QUỲNH HƯƠNG" userId="S::at140815@actvn.edu.vn::73cbb901-65f3-406f-9e01-4e94e503cabf" providerId="AD" clId="Web-{055F9BEF-95E1-4242-BD14-B2FB4A4D0271}"/>
    <pc:docChg chg="modSld">
      <pc:chgData name="NGÔ NGUYỄN QUỲNH HƯƠNG" userId="S::at140815@actvn.edu.vn::73cbb901-65f3-406f-9e01-4e94e503cabf" providerId="AD" clId="Web-{055F9BEF-95E1-4242-BD14-B2FB4A4D0271}" dt="2021-06-06T16:02:01.308" v="2" actId="1076"/>
      <pc:docMkLst>
        <pc:docMk/>
      </pc:docMkLst>
      <pc:sldChg chg="delSp modSp">
        <pc:chgData name="NGÔ NGUYỄN QUỲNH HƯƠNG" userId="S::at140815@actvn.edu.vn::73cbb901-65f3-406f-9e01-4e94e503cabf" providerId="AD" clId="Web-{055F9BEF-95E1-4242-BD14-B2FB4A4D0271}" dt="2021-06-06T16:02:01.308" v="2" actId="1076"/>
        <pc:sldMkLst>
          <pc:docMk/>
          <pc:sldMk cId="829657445" sldId="794"/>
        </pc:sldMkLst>
        <pc:grpChg chg="mod">
          <ac:chgData name="NGÔ NGUYỄN QUỲNH HƯƠNG" userId="S::at140815@actvn.edu.vn::73cbb901-65f3-406f-9e01-4e94e503cabf" providerId="AD" clId="Web-{055F9BEF-95E1-4242-BD14-B2FB4A4D0271}" dt="2021-06-06T16:02:01.308" v="2" actId="1076"/>
          <ac:grpSpMkLst>
            <pc:docMk/>
            <pc:sldMk cId="829657445" sldId="794"/>
            <ac:grpSpMk id="111" creationId="{9E0AC3AC-8513-497F-BD38-C488AE6CB130}"/>
          </ac:grpSpMkLst>
        </pc:grpChg>
        <pc:inkChg chg="del">
          <ac:chgData name="NGÔ NGUYỄN QUỲNH HƯƠNG" userId="S::at140815@actvn.edu.vn::73cbb901-65f3-406f-9e01-4e94e503cabf" providerId="AD" clId="Web-{055F9BEF-95E1-4242-BD14-B2FB4A4D0271}" dt="2021-06-06T16:01:41.167" v="1"/>
          <ac:inkMkLst>
            <pc:docMk/>
            <pc:sldMk cId="829657445" sldId="794"/>
            <ac:inkMk id="54" creationId="{8439B15E-F5CD-438A-BDBE-572F5C04FD68}"/>
          </ac:inkMkLst>
        </pc:inkChg>
      </pc:sldChg>
    </pc:docChg>
  </pc:docChgLst>
  <pc:docChgLst>
    <pc:chgData name="HOÀNG NGUYÊN THÁI" userId="S::at140340@actvn.edu.vn::fd69fc01-a3b2-4d29-a2d7-0cd56e785eaf" providerId="AD" clId="Web-{8761CB53-D85A-4080-9A28-6210BB9CD612}"/>
    <pc:docChg chg="modSld">
      <pc:chgData name="HOÀNG NGUYÊN THÁI" userId="S::at140340@actvn.edu.vn::fd69fc01-a3b2-4d29-a2d7-0cd56e785eaf" providerId="AD" clId="Web-{8761CB53-D85A-4080-9A28-6210BB9CD612}" dt="2021-06-06T15:59:54.312" v="0" actId="20577"/>
      <pc:docMkLst>
        <pc:docMk/>
      </pc:docMkLst>
      <pc:sldChg chg="modSp">
        <pc:chgData name="HOÀNG NGUYÊN THÁI" userId="S::at140340@actvn.edu.vn::fd69fc01-a3b2-4d29-a2d7-0cd56e785eaf" providerId="AD" clId="Web-{8761CB53-D85A-4080-9A28-6210BB9CD612}" dt="2021-06-06T15:59:54.312" v="0" actId="20577"/>
        <pc:sldMkLst>
          <pc:docMk/>
          <pc:sldMk cId="829657445" sldId="794"/>
        </pc:sldMkLst>
        <pc:spChg chg="mod">
          <ac:chgData name="HOÀNG NGUYÊN THÁI" userId="S::at140340@actvn.edu.vn::fd69fc01-a3b2-4d29-a2d7-0cd56e785eaf" providerId="AD" clId="Web-{8761CB53-D85A-4080-9A28-6210BB9CD612}" dt="2021-06-06T15:59:54.312" v="0" actId="20577"/>
          <ac:spMkLst>
            <pc:docMk/>
            <pc:sldMk cId="829657445" sldId="794"/>
            <ac:spMk id="20" creationId="{5315D832-B016-4AE5-B033-0016D5B1AFAA}"/>
          </ac:spMkLst>
        </pc:spChg>
      </pc:sldChg>
    </pc:docChg>
  </pc:docChgLst>
  <pc:docChgLst>
    <pc:chgData name="NGÔ NGUYỄN QUỲNH" userId="73cbb901-65f3-406f-9e01-4e94e503cabf" providerId="ADAL" clId="{64DB43B1-B674-4104-8F22-81F69656E3DC}"/>
    <pc:docChg chg="custSel modSld">
      <pc:chgData name="NGÔ NGUYỄN QUỲNH" userId="73cbb901-65f3-406f-9e01-4e94e503cabf" providerId="ADAL" clId="{64DB43B1-B674-4104-8F22-81F69656E3DC}" dt="2021-06-18T09:15:14.209" v="9" actId="1076"/>
      <pc:docMkLst>
        <pc:docMk/>
      </pc:docMkLst>
      <pc:sldChg chg="addSp delSp modSp mod">
        <pc:chgData name="NGÔ NGUYỄN QUỲNH" userId="73cbb901-65f3-406f-9e01-4e94e503cabf" providerId="ADAL" clId="{64DB43B1-B674-4104-8F22-81F69656E3DC}" dt="2021-06-18T09:15:14.209" v="9" actId="1076"/>
        <pc:sldMkLst>
          <pc:docMk/>
          <pc:sldMk cId="285486081" sldId="771"/>
        </pc:sldMkLst>
        <pc:picChg chg="add mod modCrop">
          <ac:chgData name="NGÔ NGUYỄN QUỲNH" userId="73cbb901-65f3-406f-9e01-4e94e503cabf" providerId="ADAL" clId="{64DB43B1-B674-4104-8F22-81F69656E3DC}" dt="2021-06-18T09:15:14.209" v="9" actId="1076"/>
          <ac:picMkLst>
            <pc:docMk/>
            <pc:sldMk cId="285486081" sldId="771"/>
            <ac:picMk id="6" creationId="{F29EFD10-B1F3-463A-B317-9DAB92A0C793}"/>
          </ac:picMkLst>
        </pc:picChg>
        <pc:picChg chg="del mod">
          <ac:chgData name="NGÔ NGUYỄN QUỲNH" userId="73cbb901-65f3-406f-9e01-4e94e503cabf" providerId="ADAL" clId="{64DB43B1-B674-4104-8F22-81F69656E3DC}" dt="2021-06-18T09:14:24.431" v="4" actId="478"/>
          <ac:picMkLst>
            <pc:docMk/>
            <pc:sldMk cId="285486081" sldId="771"/>
            <ac:picMk id="8" creationId="{30B4411B-C522-CE4D-886F-2CD0F135C7F4}"/>
          </ac:picMkLst>
        </pc:picChg>
      </pc:sldChg>
    </pc:docChg>
  </pc:docChgLst>
  <pc:docChgLst>
    <pc:chgData name="PHẠM VĂN LỘC" userId="e0ef4686-23e9-41ab-ad0f-604219da44b2" providerId="ADAL" clId="{39437B73-90A9-7347-956D-498E5565DBCA}"/>
    <pc:docChg chg="custSel modSld">
      <pc:chgData name="PHẠM VĂN LỘC" userId="e0ef4686-23e9-41ab-ad0f-604219da44b2" providerId="ADAL" clId="{39437B73-90A9-7347-956D-498E5565DBCA}" dt="2021-06-18T08:21:20.048" v="160" actId="1076"/>
      <pc:docMkLst>
        <pc:docMk/>
      </pc:docMkLst>
      <pc:sldChg chg="addSp delSp modSp mod">
        <pc:chgData name="PHẠM VĂN LỘC" userId="e0ef4686-23e9-41ab-ad0f-604219da44b2" providerId="ADAL" clId="{39437B73-90A9-7347-956D-498E5565DBCA}" dt="2021-06-18T08:15:43.505" v="150" actId="14100"/>
        <pc:sldMkLst>
          <pc:docMk/>
          <pc:sldMk cId="4022156485" sldId="769"/>
        </pc:sldMkLst>
        <pc:spChg chg="mod">
          <ac:chgData name="PHẠM VĂN LỘC" userId="e0ef4686-23e9-41ab-ad0f-604219da44b2" providerId="ADAL" clId="{39437B73-90A9-7347-956D-498E5565DBCA}" dt="2021-06-16T14:54:44.425" v="11" actId="1076"/>
          <ac:spMkLst>
            <pc:docMk/>
            <pc:sldMk cId="4022156485" sldId="769"/>
            <ac:spMk id="6" creationId="{00000000-0000-0000-0000-000000000000}"/>
          </ac:spMkLst>
        </pc:spChg>
        <pc:spChg chg="mod">
          <ac:chgData name="PHẠM VĂN LỘC" userId="e0ef4686-23e9-41ab-ad0f-604219da44b2" providerId="ADAL" clId="{39437B73-90A9-7347-956D-498E5565DBCA}" dt="2021-06-16T14:55:25.046" v="19" actId="27636"/>
          <ac:spMkLst>
            <pc:docMk/>
            <pc:sldMk cId="4022156485" sldId="769"/>
            <ac:spMk id="7" creationId="{A816B5F2-0990-F644-B219-69F1A26230FF}"/>
          </ac:spMkLst>
        </pc:spChg>
        <pc:picChg chg="add del mod">
          <ac:chgData name="PHẠM VĂN LỘC" userId="e0ef4686-23e9-41ab-ad0f-604219da44b2" providerId="ADAL" clId="{39437B73-90A9-7347-956D-498E5565DBCA}" dt="2021-06-18T08:15:07.024" v="142" actId="478"/>
          <ac:picMkLst>
            <pc:docMk/>
            <pc:sldMk cId="4022156485" sldId="769"/>
            <ac:picMk id="8" creationId="{77578BEC-A01D-F043-9EB4-144D1451B01E}"/>
          </ac:picMkLst>
        </pc:picChg>
        <pc:picChg chg="add mod">
          <ac:chgData name="PHẠM VĂN LỘC" userId="e0ef4686-23e9-41ab-ad0f-604219da44b2" providerId="ADAL" clId="{39437B73-90A9-7347-956D-498E5565DBCA}" dt="2021-06-18T08:12:42.577" v="141" actId="14100"/>
          <ac:picMkLst>
            <pc:docMk/>
            <pc:sldMk cId="4022156485" sldId="769"/>
            <ac:picMk id="9" creationId="{0D071ABA-9EBA-C144-9166-661FEA821FDE}"/>
          </ac:picMkLst>
        </pc:picChg>
        <pc:picChg chg="add del mod">
          <ac:chgData name="PHẠM VĂN LỘC" userId="e0ef4686-23e9-41ab-ad0f-604219da44b2" providerId="ADAL" clId="{39437B73-90A9-7347-956D-498E5565DBCA}" dt="2021-06-18T08:12:16.589" v="133" actId="478"/>
          <ac:picMkLst>
            <pc:docMk/>
            <pc:sldMk cId="4022156485" sldId="769"/>
            <ac:picMk id="10" creationId="{0FE6A504-6055-DD4D-9CA2-EB1D5E6D567D}"/>
          </ac:picMkLst>
        </pc:picChg>
        <pc:picChg chg="add mod">
          <ac:chgData name="PHẠM VĂN LỘC" userId="e0ef4686-23e9-41ab-ad0f-604219da44b2" providerId="ADAL" clId="{39437B73-90A9-7347-956D-498E5565DBCA}" dt="2021-06-18T08:15:43.505" v="150" actId="14100"/>
          <ac:picMkLst>
            <pc:docMk/>
            <pc:sldMk cId="4022156485" sldId="769"/>
            <ac:picMk id="12" creationId="{C47260CC-FD4F-B842-B39D-1B73879BB6EB}"/>
          </ac:picMkLst>
        </pc:picChg>
      </pc:sldChg>
      <pc:sldChg chg="addSp delSp modSp mod">
        <pc:chgData name="PHẠM VĂN LỘC" userId="e0ef4686-23e9-41ab-ad0f-604219da44b2" providerId="ADAL" clId="{39437B73-90A9-7347-956D-498E5565DBCA}" dt="2021-06-18T08:21:20.048" v="160" actId="1076"/>
        <pc:sldMkLst>
          <pc:docMk/>
          <pc:sldMk cId="285486081" sldId="771"/>
        </pc:sldMkLst>
        <pc:spChg chg="add del mod">
          <ac:chgData name="PHẠM VĂN LỘC" userId="e0ef4686-23e9-41ab-ad0f-604219da44b2" providerId="ADAL" clId="{39437B73-90A9-7347-956D-498E5565DBCA}" dt="2021-06-18T08:05:26.485" v="120"/>
          <ac:spMkLst>
            <pc:docMk/>
            <pc:sldMk cId="285486081" sldId="771"/>
            <ac:spMk id="2" creationId="{721144A5-9F7D-AA42-AF4C-57B9072F93C3}"/>
          </ac:spMkLst>
        </pc:spChg>
        <pc:spChg chg="mod">
          <ac:chgData name="PHẠM VĂN LỘC" userId="e0ef4686-23e9-41ab-ad0f-604219da44b2" providerId="ADAL" clId="{39437B73-90A9-7347-956D-498E5565DBCA}" dt="2021-06-17T10:26:43.827" v="41" actId="1076"/>
          <ac:spMkLst>
            <pc:docMk/>
            <pc:sldMk cId="285486081" sldId="771"/>
            <ac:spMk id="9" creationId="{00000000-0000-0000-0000-000000000000}"/>
          </ac:spMkLst>
        </pc:spChg>
        <pc:spChg chg="mod">
          <ac:chgData name="PHẠM VĂN LỘC" userId="e0ef4686-23e9-41ab-ad0f-604219da44b2" providerId="ADAL" clId="{39437B73-90A9-7347-956D-498E5565DBCA}" dt="2021-06-17T10:27:02.444" v="48" actId="1076"/>
          <ac:spMkLst>
            <pc:docMk/>
            <pc:sldMk cId="285486081" sldId="771"/>
            <ac:spMk id="11" creationId="{00000000-0000-0000-0000-000000000000}"/>
          </ac:spMkLst>
        </pc:spChg>
        <pc:spChg chg="mod">
          <ac:chgData name="PHẠM VĂN LỘC" userId="e0ef4686-23e9-41ab-ad0f-604219da44b2" providerId="ADAL" clId="{39437B73-90A9-7347-956D-498E5565DBCA}" dt="2021-06-17T10:27:09.794" v="52" actId="1076"/>
          <ac:spMkLst>
            <pc:docMk/>
            <pc:sldMk cId="285486081" sldId="771"/>
            <ac:spMk id="13" creationId="{00000000-0000-0000-0000-000000000000}"/>
          </ac:spMkLst>
        </pc:spChg>
        <pc:spChg chg="mod">
          <ac:chgData name="PHẠM VĂN LỘC" userId="e0ef4686-23e9-41ab-ad0f-604219da44b2" providerId="ADAL" clId="{39437B73-90A9-7347-956D-498E5565DBCA}" dt="2021-06-17T10:26:48.810" v="43" actId="1076"/>
          <ac:spMkLst>
            <pc:docMk/>
            <pc:sldMk cId="285486081" sldId="771"/>
            <ac:spMk id="14" creationId="{6DBF83C5-D4CA-A941-ADCB-1CB5AD3A7043}"/>
          </ac:spMkLst>
        </pc:spChg>
        <pc:spChg chg="mod">
          <ac:chgData name="PHẠM VĂN LỘC" userId="e0ef4686-23e9-41ab-ad0f-604219da44b2" providerId="ADAL" clId="{39437B73-90A9-7347-956D-498E5565DBCA}" dt="2021-06-17T10:26:51.601" v="44" actId="1076"/>
          <ac:spMkLst>
            <pc:docMk/>
            <pc:sldMk cId="285486081" sldId="771"/>
            <ac:spMk id="15" creationId="{0B921B2D-D722-B145-B2B1-5E0E3C7347C5}"/>
          </ac:spMkLst>
        </pc:spChg>
        <pc:picChg chg="add del mod">
          <ac:chgData name="PHẠM VĂN LỘC" userId="e0ef4686-23e9-41ab-ad0f-604219da44b2" providerId="ADAL" clId="{39437B73-90A9-7347-956D-498E5565DBCA}" dt="2021-06-18T08:21:08.716" v="155" actId="478"/>
          <ac:picMkLst>
            <pc:docMk/>
            <pc:sldMk cId="285486081" sldId="771"/>
            <ac:picMk id="6" creationId="{4369E23C-B9AF-BE49-A987-6FC2E39F149A}"/>
          </ac:picMkLst>
        </pc:picChg>
        <pc:picChg chg="add mod">
          <ac:chgData name="PHẠM VĂN LỘC" userId="e0ef4686-23e9-41ab-ad0f-604219da44b2" providerId="ADAL" clId="{39437B73-90A9-7347-956D-498E5565DBCA}" dt="2021-06-18T08:21:20.048" v="160" actId="1076"/>
          <ac:picMkLst>
            <pc:docMk/>
            <pc:sldMk cId="285486081" sldId="771"/>
            <ac:picMk id="8" creationId="{30B4411B-C522-CE4D-886F-2CD0F135C7F4}"/>
          </ac:picMkLst>
        </pc:picChg>
      </pc:sldChg>
      <pc:sldChg chg="addSp delSp modSp mod">
        <pc:chgData name="PHẠM VĂN LỘC" userId="e0ef4686-23e9-41ab-ad0f-604219da44b2" providerId="ADAL" clId="{39437B73-90A9-7347-956D-498E5565DBCA}" dt="2021-06-17T10:30:15.736" v="95" actId="1076"/>
        <pc:sldMkLst>
          <pc:docMk/>
          <pc:sldMk cId="729869050" sldId="772"/>
        </pc:sldMkLst>
        <pc:spChg chg="mod">
          <ac:chgData name="PHẠM VĂN LỘC" userId="e0ef4686-23e9-41ab-ad0f-604219da44b2" providerId="ADAL" clId="{39437B73-90A9-7347-956D-498E5565DBCA}" dt="2021-06-17T10:29:01.698" v="80" actId="1076"/>
          <ac:spMkLst>
            <pc:docMk/>
            <pc:sldMk cId="729869050" sldId="772"/>
            <ac:spMk id="6" creationId="{00000000-0000-0000-0000-000000000000}"/>
          </ac:spMkLst>
        </pc:spChg>
        <pc:spChg chg="add mod">
          <ac:chgData name="PHẠM VĂN LỘC" userId="e0ef4686-23e9-41ab-ad0f-604219da44b2" providerId="ADAL" clId="{39437B73-90A9-7347-956D-498E5565DBCA}" dt="2021-06-17T10:30:10.366" v="94" actId="1076"/>
          <ac:spMkLst>
            <pc:docMk/>
            <pc:sldMk cId="729869050" sldId="772"/>
            <ac:spMk id="10" creationId="{E80EAB4C-04D5-AE4B-BEA4-664F0906D7C6}"/>
          </ac:spMkLst>
        </pc:spChg>
        <pc:graphicFrameChg chg="mod">
          <ac:chgData name="PHẠM VĂN LỘC" userId="e0ef4686-23e9-41ab-ad0f-604219da44b2" providerId="ADAL" clId="{39437B73-90A9-7347-956D-498E5565DBCA}" dt="2021-06-17T10:29:49.343" v="89" actId="13782"/>
          <ac:graphicFrameMkLst>
            <pc:docMk/>
            <pc:sldMk cId="729869050" sldId="772"/>
            <ac:graphicFrameMk id="5" creationId="{00000000-0000-0000-0000-000000000000}"/>
          </ac:graphicFrameMkLst>
        </pc:graphicFrameChg>
        <pc:picChg chg="add del mod">
          <ac:chgData name="PHẠM VĂN LỘC" userId="e0ef4686-23e9-41ab-ad0f-604219da44b2" providerId="ADAL" clId="{39437B73-90A9-7347-956D-498E5565DBCA}" dt="2021-06-17T10:29:10.861" v="82" actId="478"/>
          <ac:picMkLst>
            <pc:docMk/>
            <pc:sldMk cId="729869050" sldId="772"/>
            <ac:picMk id="7" creationId="{B16B0592-8F8C-7D48-B698-DA0A1A84C201}"/>
          </ac:picMkLst>
        </pc:picChg>
        <pc:picChg chg="add mod">
          <ac:chgData name="PHẠM VĂN LỘC" userId="e0ef4686-23e9-41ab-ad0f-604219da44b2" providerId="ADAL" clId="{39437B73-90A9-7347-956D-498E5565DBCA}" dt="2021-06-17T10:30:15.736" v="95" actId="1076"/>
          <ac:picMkLst>
            <pc:docMk/>
            <pc:sldMk cId="729869050" sldId="772"/>
            <ac:picMk id="9" creationId="{4D04561F-064C-E644-81F3-B1B5DF767BAD}"/>
          </ac:picMkLst>
        </pc:picChg>
      </pc:sldChg>
      <pc:sldChg chg="addSp delSp modSp mod">
        <pc:chgData name="PHẠM VĂN LỘC" userId="e0ef4686-23e9-41ab-ad0f-604219da44b2" providerId="ADAL" clId="{39437B73-90A9-7347-956D-498E5565DBCA}" dt="2021-06-18T08:16:06.933" v="154" actId="1076"/>
        <pc:sldMkLst>
          <pc:docMk/>
          <pc:sldMk cId="3898378043" sldId="776"/>
        </pc:sldMkLst>
        <pc:spChg chg="mod">
          <ac:chgData name="PHẠM VĂN LỘC" userId="e0ef4686-23e9-41ab-ad0f-604219da44b2" providerId="ADAL" clId="{39437B73-90A9-7347-956D-498E5565DBCA}" dt="2021-06-18T08:16:05.477" v="153" actId="1076"/>
          <ac:spMkLst>
            <pc:docMk/>
            <pc:sldMk cId="3898378043" sldId="776"/>
            <ac:spMk id="6" creationId="{00000000-0000-0000-0000-000000000000}"/>
          </ac:spMkLst>
        </pc:spChg>
        <pc:picChg chg="add del mod">
          <ac:chgData name="PHẠM VĂN LỘC" userId="e0ef4686-23e9-41ab-ad0f-604219da44b2" providerId="ADAL" clId="{39437B73-90A9-7347-956D-498E5565DBCA}" dt="2021-06-18T08:10:14.838" v="121" actId="478"/>
          <ac:picMkLst>
            <pc:docMk/>
            <pc:sldMk cId="3898378043" sldId="776"/>
            <ac:picMk id="7" creationId="{2269C1FC-5E73-7A45-9F26-05310D61D238}"/>
          </ac:picMkLst>
        </pc:picChg>
        <pc:picChg chg="add mod">
          <ac:chgData name="PHẠM VĂN LỘC" userId="e0ef4686-23e9-41ab-ad0f-604219da44b2" providerId="ADAL" clId="{39437B73-90A9-7347-956D-498E5565DBCA}" dt="2021-06-18T08:16:06.933" v="154" actId="1076"/>
          <ac:picMkLst>
            <pc:docMk/>
            <pc:sldMk cId="3898378043" sldId="776"/>
            <ac:picMk id="8" creationId="{CB6448DD-1315-044D-AB7C-FA2EDB630437}"/>
          </ac:picMkLst>
        </pc:picChg>
        <pc:picChg chg="add del mod">
          <ac:chgData name="PHẠM VĂN LỘC" userId="e0ef4686-23e9-41ab-ad0f-604219da44b2" providerId="ADAL" clId="{39437B73-90A9-7347-956D-498E5565DBCA}" dt="2021-06-18T08:10:34.816" v="127" actId="478"/>
          <ac:picMkLst>
            <pc:docMk/>
            <pc:sldMk cId="3898378043" sldId="776"/>
            <ac:picMk id="9" creationId="{8EE30F6A-E6B8-D944-93A8-5EB952BB8DAD}"/>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51C240-6B70-4833-A85E-8A5190066099}" type="doc">
      <dgm:prSet loTypeId="urn:microsoft.com/office/officeart/2005/8/layout/list1" loCatId="list" qsTypeId="urn:microsoft.com/office/officeart/2005/8/quickstyle/simple1" qsCatId="simple" csTypeId="urn:microsoft.com/office/officeart/2005/8/colors/accent6_2" csCatId="accent6" phldr="1"/>
      <dgm:spPr/>
      <dgm:t>
        <a:bodyPr/>
        <a:lstStyle/>
        <a:p>
          <a:endParaRPr lang="en-US"/>
        </a:p>
      </dgm:t>
    </dgm:pt>
    <dgm:pt modelId="{46E882A2-046F-4F97-B4FA-75B1D5D4054F}">
      <dgm:prSet phldrT="[Text]"/>
      <dgm:spPr/>
      <dgm:t>
        <a:bodyPr/>
        <a:lstStyle/>
        <a:p>
          <a:r>
            <a:rPr lang="en-US" dirty="0"/>
            <a:t>Module này sẽ giúp </a:t>
          </a:r>
          <a:r>
            <a:rPr lang="en-US" dirty="0" err="1"/>
            <a:t>bạn</a:t>
          </a:r>
          <a:r>
            <a:rPr lang="en-US" dirty="0"/>
            <a:t> </a:t>
          </a:r>
          <a:r>
            <a:rPr lang="en-US" dirty="0" err="1"/>
            <a:t>làm</a:t>
          </a:r>
          <a:r>
            <a:rPr lang="en-US" dirty="0"/>
            <a:t> </a:t>
          </a:r>
          <a:r>
            <a:rPr lang="en-US" dirty="0" err="1"/>
            <a:t>quen</a:t>
          </a:r>
          <a:r>
            <a:rPr lang="en-US" dirty="0"/>
            <a:t> với:</a:t>
          </a:r>
        </a:p>
      </dgm:t>
    </dgm:pt>
    <dgm:pt modelId="{F6876162-D8BA-4643-A1C1-721BD1669DD9}" type="parTrans" cxnId="{A940C320-CC1F-4135-A4AB-BE1F09BBCC56}">
      <dgm:prSet/>
      <dgm:spPr/>
      <dgm:t>
        <a:bodyPr/>
        <a:lstStyle/>
        <a:p>
          <a:endParaRPr lang="en-US"/>
        </a:p>
      </dgm:t>
    </dgm:pt>
    <dgm:pt modelId="{E1A59E89-413F-4ACE-B178-4BD939F25159}" type="sibTrans" cxnId="{A940C320-CC1F-4135-A4AB-BE1F09BBCC56}">
      <dgm:prSet/>
      <dgm:spPr/>
      <dgm:t>
        <a:bodyPr/>
        <a:lstStyle/>
        <a:p>
          <a:endParaRPr lang="en-US"/>
        </a:p>
      </dgm:t>
    </dgm:pt>
    <dgm:pt modelId="{BC39E235-F716-4AFB-AD7F-861063864DA2}">
      <dgm:prSet/>
      <dgm:spPr/>
      <dgm:t>
        <a:bodyPr/>
        <a:lstStyle/>
        <a:p>
          <a:r>
            <a:rPr lang="en-US" dirty="0" err="1"/>
            <a:t>Nguy</a:t>
          </a:r>
          <a:r>
            <a:rPr lang="en-US" dirty="0"/>
            <a:t> cơ “</a:t>
          </a:r>
          <a:r>
            <a:rPr lang="en-US" dirty="0" err="1"/>
            <a:t>nội</a:t>
          </a:r>
          <a:r>
            <a:rPr lang="en-US" dirty="0"/>
            <a:t> </a:t>
          </a:r>
          <a:r>
            <a:rPr lang="en-US" dirty="0" err="1"/>
            <a:t>gián</a:t>
          </a:r>
          <a:r>
            <a:rPr lang="en-US" dirty="0"/>
            <a:t>”</a:t>
          </a:r>
        </a:p>
      </dgm:t>
    </dgm:pt>
    <dgm:pt modelId="{F4998DA6-2271-4134-B923-0AC7A9B6D58B}" type="parTrans" cxnId="{AB5900AC-4DFE-46E3-BCD2-25DCEE272860}">
      <dgm:prSet/>
      <dgm:spPr/>
      <dgm:t>
        <a:bodyPr/>
        <a:lstStyle/>
        <a:p>
          <a:endParaRPr lang="en-US"/>
        </a:p>
      </dgm:t>
    </dgm:pt>
    <dgm:pt modelId="{4D5DAF05-8454-4E09-9AE2-8578CC52C1DA}" type="sibTrans" cxnId="{AB5900AC-4DFE-46E3-BCD2-25DCEE272860}">
      <dgm:prSet/>
      <dgm:spPr/>
      <dgm:t>
        <a:bodyPr/>
        <a:lstStyle/>
        <a:p>
          <a:endParaRPr lang="en-US"/>
        </a:p>
      </dgm:t>
    </dgm:pt>
    <dgm:pt modelId="{509CA7E1-4A51-4F53-A0E8-5A06F7334DEA}">
      <dgm:prSet/>
      <dgm:spPr/>
      <dgm:t>
        <a:bodyPr/>
        <a:lstStyle/>
        <a:p>
          <a:r>
            <a:rPr lang="en-US" dirty="0" err="1"/>
            <a:t>Phân</a:t>
          </a:r>
          <a:r>
            <a:rPr lang="en-US" dirty="0"/>
            <a:t> </a:t>
          </a:r>
          <a:r>
            <a:rPr lang="en-US" dirty="0" err="1"/>
            <a:t>tích</a:t>
          </a:r>
          <a:r>
            <a:rPr lang="en-US" dirty="0"/>
            <a:t> </a:t>
          </a:r>
          <a:r>
            <a:rPr lang="en-US" dirty="0" err="1"/>
            <a:t>chuyên</a:t>
          </a:r>
          <a:r>
            <a:rPr lang="en-US" dirty="0"/>
            <a:t> </a:t>
          </a:r>
          <a:r>
            <a:rPr lang="en-US" dirty="0" err="1"/>
            <a:t>sâu</a:t>
          </a:r>
          <a:r>
            <a:rPr lang="en-US" dirty="0"/>
            <a:t> của </a:t>
          </a:r>
          <a:r>
            <a:rPr lang="en-US" dirty="0" err="1"/>
            <a:t>một</a:t>
          </a:r>
          <a:r>
            <a:rPr lang="en-US" dirty="0"/>
            <a:t> </a:t>
          </a:r>
          <a:r>
            <a:rPr lang="en-US" dirty="0" err="1"/>
            <a:t>cuộc</a:t>
          </a:r>
          <a:r>
            <a:rPr lang="en-US" dirty="0"/>
            <a:t> </a:t>
          </a:r>
          <a:r>
            <a:rPr lang="en-US" dirty="0" err="1"/>
            <a:t>tấn</a:t>
          </a:r>
          <a:r>
            <a:rPr lang="en-US" dirty="0"/>
            <a:t> </a:t>
          </a:r>
          <a:r>
            <a:rPr lang="en-US" dirty="0" err="1"/>
            <a:t>công</a:t>
          </a:r>
          <a:r>
            <a:rPr lang="en-US" dirty="0"/>
            <a:t> “</a:t>
          </a:r>
          <a:r>
            <a:rPr lang="en-US" dirty="0" err="1"/>
            <a:t>nội</a:t>
          </a:r>
          <a:r>
            <a:rPr lang="en-US" dirty="0"/>
            <a:t> </a:t>
          </a:r>
          <a:r>
            <a:rPr lang="en-US" dirty="0" err="1"/>
            <a:t>gián</a:t>
          </a:r>
          <a:r>
            <a:rPr lang="en-US" dirty="0"/>
            <a:t>”</a:t>
          </a:r>
        </a:p>
      </dgm:t>
    </dgm:pt>
    <dgm:pt modelId="{05345856-46A9-43A4-91AD-E76738EE9092}" type="parTrans" cxnId="{243278EF-5F53-4C0B-A6DC-613219E8ED4F}">
      <dgm:prSet/>
      <dgm:spPr/>
      <dgm:t>
        <a:bodyPr/>
        <a:lstStyle/>
        <a:p>
          <a:endParaRPr lang="en-US"/>
        </a:p>
      </dgm:t>
    </dgm:pt>
    <dgm:pt modelId="{E7B55F9D-208B-4D94-8622-6377F251B5D9}" type="sibTrans" cxnId="{243278EF-5F53-4C0B-A6DC-613219E8ED4F}">
      <dgm:prSet/>
      <dgm:spPr/>
      <dgm:t>
        <a:bodyPr/>
        <a:lstStyle/>
        <a:p>
          <a:endParaRPr lang="en-US"/>
        </a:p>
      </dgm:t>
    </dgm:pt>
    <dgm:pt modelId="{46F03740-DDB1-45D5-B3C6-2D82101E0A61}">
      <dgm:prSet/>
      <dgm:spPr/>
      <dgm:t>
        <a:bodyPr/>
        <a:lstStyle/>
        <a:p>
          <a:r>
            <a:rPr lang="en-US" dirty="0" err="1"/>
            <a:t>Phát</a:t>
          </a:r>
          <a:r>
            <a:rPr lang="en-US" dirty="0"/>
            <a:t> hiện </a:t>
          </a:r>
          <a:r>
            <a:rPr lang="en-US" dirty="0" err="1"/>
            <a:t>tấn</a:t>
          </a:r>
          <a:r>
            <a:rPr lang="en-US" dirty="0"/>
            <a:t> </a:t>
          </a:r>
          <a:r>
            <a:rPr lang="en-US" dirty="0" err="1"/>
            <a:t>công</a:t>
          </a:r>
          <a:r>
            <a:rPr lang="en-US" dirty="0"/>
            <a:t> ”</a:t>
          </a:r>
          <a:r>
            <a:rPr lang="en-US" dirty="0" err="1"/>
            <a:t>nội</a:t>
          </a:r>
          <a:r>
            <a:rPr lang="en-US" dirty="0"/>
            <a:t> </a:t>
          </a:r>
          <a:r>
            <a:rPr lang="en-US" dirty="0" err="1"/>
            <a:t>gián</a:t>
          </a:r>
          <a:r>
            <a:rPr lang="en-US" dirty="0"/>
            <a:t>”</a:t>
          </a:r>
        </a:p>
      </dgm:t>
    </dgm:pt>
    <dgm:pt modelId="{DC53F4EF-361E-42B5-BAC5-DD19F1EFC88A}" type="parTrans" cxnId="{E107E8A4-D713-4363-B1CB-54A438C14A2C}">
      <dgm:prSet/>
      <dgm:spPr/>
      <dgm:t>
        <a:bodyPr/>
        <a:lstStyle/>
        <a:p>
          <a:endParaRPr lang="en-US"/>
        </a:p>
      </dgm:t>
    </dgm:pt>
    <dgm:pt modelId="{0512067F-7751-4ABC-8E9D-13BF95A1BCAD}" type="sibTrans" cxnId="{E107E8A4-D713-4363-B1CB-54A438C14A2C}">
      <dgm:prSet/>
      <dgm:spPr/>
      <dgm:t>
        <a:bodyPr/>
        <a:lstStyle/>
        <a:p>
          <a:endParaRPr lang="en-US"/>
        </a:p>
      </dgm:t>
    </dgm:pt>
    <dgm:pt modelId="{DAE3FB2A-24BC-428A-9814-DEE82ADE6379}">
      <dgm:prSet/>
      <dgm:spPr/>
      <dgm:t>
        <a:bodyPr/>
        <a:lstStyle/>
        <a:p>
          <a:r>
            <a:rPr lang="en-US" dirty="0" err="1"/>
            <a:t>Phản</a:t>
          </a:r>
          <a:r>
            <a:rPr lang="en-US" dirty="0"/>
            <a:t> </a:t>
          </a:r>
          <a:r>
            <a:rPr lang="en-US" dirty="0" err="1"/>
            <a:t>ứng</a:t>
          </a:r>
          <a:r>
            <a:rPr lang="en-US" dirty="0"/>
            <a:t> với </a:t>
          </a:r>
          <a:r>
            <a:rPr lang="en-US" dirty="0" err="1"/>
            <a:t>tấn</a:t>
          </a:r>
          <a:r>
            <a:rPr lang="en-US" dirty="0"/>
            <a:t> </a:t>
          </a:r>
          <a:r>
            <a:rPr lang="en-US" dirty="0" err="1"/>
            <a:t>công</a:t>
          </a:r>
          <a:r>
            <a:rPr lang="en-US" dirty="0"/>
            <a:t> “</a:t>
          </a:r>
          <a:r>
            <a:rPr lang="en-US" dirty="0" err="1"/>
            <a:t>nội</a:t>
          </a:r>
          <a:r>
            <a:rPr lang="en-US" dirty="0"/>
            <a:t> </a:t>
          </a:r>
          <a:r>
            <a:rPr lang="en-US" dirty="0" err="1"/>
            <a:t>gián</a:t>
          </a:r>
          <a:r>
            <a:rPr lang="en-US" dirty="0"/>
            <a:t>”</a:t>
          </a:r>
        </a:p>
      </dgm:t>
    </dgm:pt>
    <dgm:pt modelId="{17EB2F09-DC02-4A7A-AF8E-C4450BCB7618}" type="parTrans" cxnId="{5284F49C-30FE-4C96-94FE-C20DDAE0A78F}">
      <dgm:prSet/>
      <dgm:spPr/>
      <dgm:t>
        <a:bodyPr/>
        <a:lstStyle/>
        <a:p>
          <a:endParaRPr lang="en-US"/>
        </a:p>
      </dgm:t>
    </dgm:pt>
    <dgm:pt modelId="{8B70B40E-2885-434F-A793-28B48BA3731D}" type="sibTrans" cxnId="{5284F49C-30FE-4C96-94FE-C20DDAE0A78F}">
      <dgm:prSet/>
      <dgm:spPr/>
      <dgm:t>
        <a:bodyPr/>
        <a:lstStyle/>
        <a:p>
          <a:endParaRPr lang="en-US"/>
        </a:p>
      </dgm:t>
    </dgm:pt>
    <dgm:pt modelId="{9E687304-C85D-47B2-8A65-6C0185C7BAB1}">
      <dgm:prSet/>
      <dgm:spPr/>
      <dgm:t>
        <a:bodyPr/>
        <a:lstStyle/>
        <a:p>
          <a:r>
            <a:rPr lang="en-US" dirty="0" err="1"/>
            <a:t>Kiểm</a:t>
          </a:r>
          <a:r>
            <a:rPr lang="en-US" dirty="0"/>
            <a:t> </a:t>
          </a:r>
          <a:r>
            <a:rPr lang="en-US" dirty="0" err="1"/>
            <a:t>soát</a:t>
          </a:r>
          <a:r>
            <a:rPr lang="en-US" dirty="0"/>
            <a:t> </a:t>
          </a:r>
          <a:r>
            <a:rPr lang="en-US" dirty="0" err="1"/>
            <a:t>tấn</a:t>
          </a:r>
          <a:r>
            <a:rPr lang="en-US" dirty="0"/>
            <a:t> </a:t>
          </a:r>
          <a:r>
            <a:rPr lang="en-US" dirty="0" err="1"/>
            <a:t>công</a:t>
          </a:r>
          <a:r>
            <a:rPr lang="en-US" dirty="0"/>
            <a:t> ”</a:t>
          </a:r>
          <a:r>
            <a:rPr lang="en-US" dirty="0" err="1"/>
            <a:t>nội</a:t>
          </a:r>
          <a:r>
            <a:rPr lang="en-US" dirty="0"/>
            <a:t> </a:t>
          </a:r>
          <a:r>
            <a:rPr lang="en-US" dirty="0" err="1"/>
            <a:t>gián</a:t>
          </a:r>
          <a:r>
            <a:rPr lang="en-US" dirty="0"/>
            <a:t>”</a:t>
          </a:r>
        </a:p>
      </dgm:t>
    </dgm:pt>
    <dgm:pt modelId="{6F89D225-FD77-4A65-BF71-50126BA747D5}" type="parTrans" cxnId="{F72DF140-1ABA-4A4A-AFE6-932D2AA72CBF}">
      <dgm:prSet/>
      <dgm:spPr/>
      <dgm:t>
        <a:bodyPr/>
        <a:lstStyle/>
        <a:p>
          <a:endParaRPr lang="en-US"/>
        </a:p>
      </dgm:t>
    </dgm:pt>
    <dgm:pt modelId="{1E3A8CA0-22EF-4279-A231-0044FC093A7B}" type="sibTrans" cxnId="{F72DF140-1ABA-4A4A-AFE6-932D2AA72CBF}">
      <dgm:prSet/>
      <dgm:spPr/>
      <dgm:t>
        <a:bodyPr/>
        <a:lstStyle/>
        <a:p>
          <a:endParaRPr lang="en-US"/>
        </a:p>
      </dgm:t>
    </dgm:pt>
    <dgm:pt modelId="{24BA113E-1FD3-4580-86EB-05AD677F8A1D}">
      <dgm:prSet/>
      <dgm:spPr/>
      <dgm:t>
        <a:bodyPr/>
        <a:lstStyle/>
        <a:p>
          <a:r>
            <a:rPr lang="en-US" dirty="0" err="1"/>
            <a:t>Hướng</a:t>
          </a:r>
          <a:r>
            <a:rPr lang="en-US" dirty="0"/>
            <a:t> </a:t>
          </a:r>
          <a:r>
            <a:rPr lang="en-US" dirty="0" err="1"/>
            <a:t>dẫn</a:t>
          </a:r>
          <a:r>
            <a:rPr lang="en-US" dirty="0"/>
            <a:t> để </a:t>
          </a:r>
          <a:r>
            <a:rPr lang="en-US" dirty="0" err="1"/>
            <a:t>phát</a:t>
          </a:r>
          <a:r>
            <a:rPr lang="en-US" dirty="0"/>
            <a:t> hiện và </a:t>
          </a:r>
          <a:r>
            <a:rPr lang="en-US" dirty="0" err="1"/>
            <a:t>kiểm</a:t>
          </a:r>
          <a:r>
            <a:rPr lang="en-US" dirty="0"/>
            <a:t> </a:t>
          </a:r>
          <a:r>
            <a:rPr lang="en-US" dirty="0" err="1"/>
            <a:t>soát</a:t>
          </a:r>
          <a:r>
            <a:rPr lang="en-US" dirty="0"/>
            <a:t> </a:t>
          </a:r>
          <a:r>
            <a:rPr lang="en-US" dirty="0" err="1"/>
            <a:t>tấn</a:t>
          </a:r>
          <a:r>
            <a:rPr lang="en-US" dirty="0"/>
            <a:t> </a:t>
          </a:r>
          <a:r>
            <a:rPr lang="en-US" dirty="0" err="1"/>
            <a:t>công</a:t>
          </a:r>
          <a:r>
            <a:rPr lang="en-US" dirty="0"/>
            <a:t> “</a:t>
          </a:r>
          <a:r>
            <a:rPr lang="en-US" dirty="0" err="1"/>
            <a:t>nội</a:t>
          </a:r>
          <a:r>
            <a:rPr lang="en-US" dirty="0"/>
            <a:t> </a:t>
          </a:r>
          <a:r>
            <a:rPr lang="en-US" dirty="0" err="1"/>
            <a:t>gián</a:t>
          </a:r>
          <a:r>
            <a:rPr lang="en-US" dirty="0"/>
            <a:t>”</a:t>
          </a:r>
        </a:p>
      </dgm:t>
    </dgm:pt>
    <dgm:pt modelId="{2F0A5DED-1E7C-4565-8273-990508AF03E4}" type="parTrans" cxnId="{8A6143DC-1DC9-49C5-9219-FA63F741A3AB}">
      <dgm:prSet/>
      <dgm:spPr/>
      <dgm:t>
        <a:bodyPr/>
        <a:lstStyle/>
        <a:p>
          <a:endParaRPr lang="en-US"/>
        </a:p>
      </dgm:t>
    </dgm:pt>
    <dgm:pt modelId="{914C67F3-13EB-4676-938E-475A446BF342}" type="sibTrans" cxnId="{8A6143DC-1DC9-49C5-9219-FA63F741A3AB}">
      <dgm:prSet/>
      <dgm:spPr/>
      <dgm:t>
        <a:bodyPr/>
        <a:lstStyle/>
        <a:p>
          <a:endParaRPr lang="en-US"/>
        </a:p>
      </dgm:t>
    </dgm:pt>
    <dgm:pt modelId="{0E60EC55-EFF9-4BB1-85EB-3239C6423BD7}" type="pres">
      <dgm:prSet presAssocID="{3C51C240-6B70-4833-A85E-8A5190066099}" presName="linear" presStyleCnt="0">
        <dgm:presLayoutVars>
          <dgm:dir/>
          <dgm:animLvl val="lvl"/>
          <dgm:resizeHandles val="exact"/>
        </dgm:presLayoutVars>
      </dgm:prSet>
      <dgm:spPr/>
      <dgm:t>
        <a:bodyPr/>
        <a:lstStyle/>
        <a:p>
          <a:endParaRPr lang="ru-RU"/>
        </a:p>
      </dgm:t>
    </dgm:pt>
    <dgm:pt modelId="{02AC6CD5-1E79-4D89-A449-E785299D8899}" type="pres">
      <dgm:prSet presAssocID="{46E882A2-046F-4F97-B4FA-75B1D5D4054F}" presName="parentLin" presStyleCnt="0"/>
      <dgm:spPr/>
    </dgm:pt>
    <dgm:pt modelId="{B5FA79C0-9182-4120-A008-327152B4ABD9}" type="pres">
      <dgm:prSet presAssocID="{46E882A2-046F-4F97-B4FA-75B1D5D4054F}" presName="parentLeftMargin" presStyleLbl="node1" presStyleIdx="0" presStyleCnt="1"/>
      <dgm:spPr/>
      <dgm:t>
        <a:bodyPr/>
        <a:lstStyle/>
        <a:p>
          <a:endParaRPr lang="ru-RU"/>
        </a:p>
      </dgm:t>
    </dgm:pt>
    <dgm:pt modelId="{8D9B5A07-5B90-41C7-B3E9-B4F6952C930E}" type="pres">
      <dgm:prSet presAssocID="{46E882A2-046F-4F97-B4FA-75B1D5D4054F}" presName="parentText" presStyleLbl="node1" presStyleIdx="0" presStyleCnt="1">
        <dgm:presLayoutVars>
          <dgm:chMax val="0"/>
          <dgm:bulletEnabled val="1"/>
        </dgm:presLayoutVars>
      </dgm:prSet>
      <dgm:spPr/>
      <dgm:t>
        <a:bodyPr/>
        <a:lstStyle/>
        <a:p>
          <a:endParaRPr lang="ru-RU"/>
        </a:p>
      </dgm:t>
    </dgm:pt>
    <dgm:pt modelId="{19A536BB-92B3-4E4F-8486-7B1EEA788FC9}" type="pres">
      <dgm:prSet presAssocID="{46E882A2-046F-4F97-B4FA-75B1D5D4054F}" presName="negativeSpace" presStyleCnt="0"/>
      <dgm:spPr/>
    </dgm:pt>
    <dgm:pt modelId="{D65410B1-7EC1-48EB-94FC-492E18F3700A}" type="pres">
      <dgm:prSet presAssocID="{46E882A2-046F-4F97-B4FA-75B1D5D4054F}" presName="childText" presStyleLbl="conFgAcc1" presStyleIdx="0" presStyleCnt="1" custLinFactNeighborY="2054">
        <dgm:presLayoutVars>
          <dgm:bulletEnabled val="1"/>
        </dgm:presLayoutVars>
      </dgm:prSet>
      <dgm:spPr/>
      <dgm:t>
        <a:bodyPr/>
        <a:lstStyle/>
        <a:p>
          <a:endParaRPr lang="ru-RU"/>
        </a:p>
      </dgm:t>
    </dgm:pt>
  </dgm:ptLst>
  <dgm:cxnLst>
    <dgm:cxn modelId="{A04BBEA8-3BED-4F8C-A175-A5169373C5E4}" type="presOf" srcId="{9E687304-C85D-47B2-8A65-6C0185C7BAB1}" destId="{D65410B1-7EC1-48EB-94FC-492E18F3700A}" srcOrd="0" destOrd="4" presId="urn:microsoft.com/office/officeart/2005/8/layout/list1"/>
    <dgm:cxn modelId="{286A35B5-426E-49B1-9B81-0A7ADD73493B}" type="presOf" srcId="{BC39E235-F716-4AFB-AD7F-861063864DA2}" destId="{D65410B1-7EC1-48EB-94FC-492E18F3700A}" srcOrd="0" destOrd="0" presId="urn:microsoft.com/office/officeart/2005/8/layout/list1"/>
    <dgm:cxn modelId="{A940C320-CC1F-4135-A4AB-BE1F09BBCC56}" srcId="{3C51C240-6B70-4833-A85E-8A5190066099}" destId="{46E882A2-046F-4F97-B4FA-75B1D5D4054F}" srcOrd="0" destOrd="0" parTransId="{F6876162-D8BA-4643-A1C1-721BD1669DD9}" sibTransId="{E1A59E89-413F-4ACE-B178-4BD939F25159}"/>
    <dgm:cxn modelId="{32B7901C-DF34-48AB-8DD3-65F8C838E156}" type="presOf" srcId="{24BA113E-1FD3-4580-86EB-05AD677F8A1D}" destId="{D65410B1-7EC1-48EB-94FC-492E18F3700A}" srcOrd="0" destOrd="5" presId="urn:microsoft.com/office/officeart/2005/8/layout/list1"/>
    <dgm:cxn modelId="{243278EF-5F53-4C0B-A6DC-613219E8ED4F}" srcId="{46E882A2-046F-4F97-B4FA-75B1D5D4054F}" destId="{509CA7E1-4A51-4F53-A0E8-5A06F7334DEA}" srcOrd="1" destOrd="0" parTransId="{05345856-46A9-43A4-91AD-E76738EE9092}" sibTransId="{E7B55F9D-208B-4D94-8622-6377F251B5D9}"/>
    <dgm:cxn modelId="{E3219C9D-7C03-41C2-B0E4-4E068011CDA8}" type="presOf" srcId="{509CA7E1-4A51-4F53-A0E8-5A06F7334DEA}" destId="{D65410B1-7EC1-48EB-94FC-492E18F3700A}" srcOrd="0" destOrd="1" presId="urn:microsoft.com/office/officeart/2005/8/layout/list1"/>
    <dgm:cxn modelId="{AB5900AC-4DFE-46E3-BCD2-25DCEE272860}" srcId="{46E882A2-046F-4F97-B4FA-75B1D5D4054F}" destId="{BC39E235-F716-4AFB-AD7F-861063864DA2}" srcOrd="0" destOrd="0" parTransId="{F4998DA6-2271-4134-B923-0AC7A9B6D58B}" sibTransId="{4D5DAF05-8454-4E09-9AE2-8578CC52C1DA}"/>
    <dgm:cxn modelId="{5284F49C-30FE-4C96-94FE-C20DDAE0A78F}" srcId="{46E882A2-046F-4F97-B4FA-75B1D5D4054F}" destId="{DAE3FB2A-24BC-428A-9814-DEE82ADE6379}" srcOrd="3" destOrd="0" parTransId="{17EB2F09-DC02-4A7A-AF8E-C4450BCB7618}" sibTransId="{8B70B40E-2885-434F-A793-28B48BA3731D}"/>
    <dgm:cxn modelId="{36482CAD-C65A-46E8-BF5F-85667480BFEE}" type="presOf" srcId="{DAE3FB2A-24BC-428A-9814-DEE82ADE6379}" destId="{D65410B1-7EC1-48EB-94FC-492E18F3700A}" srcOrd="0" destOrd="3" presId="urn:microsoft.com/office/officeart/2005/8/layout/list1"/>
    <dgm:cxn modelId="{5D3A1F73-4F8A-454B-AB6C-4EFC9CAD0F72}" type="presOf" srcId="{3C51C240-6B70-4833-A85E-8A5190066099}" destId="{0E60EC55-EFF9-4BB1-85EB-3239C6423BD7}" srcOrd="0" destOrd="0" presId="urn:microsoft.com/office/officeart/2005/8/layout/list1"/>
    <dgm:cxn modelId="{F72DF140-1ABA-4A4A-AFE6-932D2AA72CBF}" srcId="{46E882A2-046F-4F97-B4FA-75B1D5D4054F}" destId="{9E687304-C85D-47B2-8A65-6C0185C7BAB1}" srcOrd="4" destOrd="0" parTransId="{6F89D225-FD77-4A65-BF71-50126BA747D5}" sibTransId="{1E3A8CA0-22EF-4279-A231-0044FC093A7B}"/>
    <dgm:cxn modelId="{8A6143DC-1DC9-49C5-9219-FA63F741A3AB}" srcId="{46E882A2-046F-4F97-B4FA-75B1D5D4054F}" destId="{24BA113E-1FD3-4580-86EB-05AD677F8A1D}" srcOrd="5" destOrd="0" parTransId="{2F0A5DED-1E7C-4565-8273-990508AF03E4}" sibTransId="{914C67F3-13EB-4676-938E-475A446BF342}"/>
    <dgm:cxn modelId="{E107E8A4-D713-4363-B1CB-54A438C14A2C}" srcId="{46E882A2-046F-4F97-B4FA-75B1D5D4054F}" destId="{46F03740-DDB1-45D5-B3C6-2D82101E0A61}" srcOrd="2" destOrd="0" parTransId="{DC53F4EF-361E-42B5-BAC5-DD19F1EFC88A}" sibTransId="{0512067F-7751-4ABC-8E9D-13BF95A1BCAD}"/>
    <dgm:cxn modelId="{AF486340-3B99-4CCA-B5F3-8B9306EEF9E3}" type="presOf" srcId="{46F03740-DDB1-45D5-B3C6-2D82101E0A61}" destId="{D65410B1-7EC1-48EB-94FC-492E18F3700A}" srcOrd="0" destOrd="2" presId="urn:microsoft.com/office/officeart/2005/8/layout/list1"/>
    <dgm:cxn modelId="{B7B485BC-1AF8-4273-A301-4D836D74E9C0}" type="presOf" srcId="{46E882A2-046F-4F97-B4FA-75B1D5D4054F}" destId="{B5FA79C0-9182-4120-A008-327152B4ABD9}" srcOrd="0" destOrd="0" presId="urn:microsoft.com/office/officeart/2005/8/layout/list1"/>
    <dgm:cxn modelId="{7E81D9F0-9571-4A44-BBCB-96532F88E03C}" type="presOf" srcId="{46E882A2-046F-4F97-B4FA-75B1D5D4054F}" destId="{8D9B5A07-5B90-41C7-B3E9-B4F6952C930E}" srcOrd="1" destOrd="0" presId="urn:microsoft.com/office/officeart/2005/8/layout/list1"/>
    <dgm:cxn modelId="{4282D2FE-1135-4440-B7DC-D0F543983EA2}" type="presParOf" srcId="{0E60EC55-EFF9-4BB1-85EB-3239C6423BD7}" destId="{02AC6CD5-1E79-4D89-A449-E785299D8899}" srcOrd="0" destOrd="0" presId="urn:microsoft.com/office/officeart/2005/8/layout/list1"/>
    <dgm:cxn modelId="{F12FB1C5-E8BC-49CA-9460-F05E6062862F}" type="presParOf" srcId="{02AC6CD5-1E79-4D89-A449-E785299D8899}" destId="{B5FA79C0-9182-4120-A008-327152B4ABD9}" srcOrd="0" destOrd="0" presId="urn:microsoft.com/office/officeart/2005/8/layout/list1"/>
    <dgm:cxn modelId="{59E861B3-0FD6-473C-8DB9-8A7A039F5F94}" type="presParOf" srcId="{02AC6CD5-1E79-4D89-A449-E785299D8899}" destId="{8D9B5A07-5B90-41C7-B3E9-B4F6952C930E}" srcOrd="1" destOrd="0" presId="urn:microsoft.com/office/officeart/2005/8/layout/list1"/>
    <dgm:cxn modelId="{A7254C53-F0FF-4E8D-93C7-1AFFE0BC60E4}" type="presParOf" srcId="{0E60EC55-EFF9-4BB1-85EB-3239C6423BD7}" destId="{19A536BB-92B3-4E4F-8486-7B1EEA788FC9}" srcOrd="1" destOrd="0" presId="urn:microsoft.com/office/officeart/2005/8/layout/list1"/>
    <dgm:cxn modelId="{71882B89-2438-4839-904A-60C3CF930E67}" type="presParOf" srcId="{0E60EC55-EFF9-4BB1-85EB-3239C6423BD7}" destId="{D65410B1-7EC1-48EB-94FC-492E18F3700A}"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C0C474B-2C5A-46E2-9354-2DBB391A9F76}"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E096757B-F438-41AF-B671-C196AE4F7EFE}">
      <dgm:prSet phldrT="[Text]" custT="1"/>
      <dgm:spPr/>
      <dgm:t>
        <a:bodyPr/>
        <a:lstStyle/>
        <a:p>
          <a:r>
            <a:rPr lang="vi-VN" sz="1400" dirty="0"/>
            <a:t>Các kỹ thuật được sử dụng để phát hiện các mối đe dọa nội gián</a:t>
          </a:r>
          <a:endParaRPr lang="en-US" sz="1400" baseline="0" dirty="0"/>
        </a:p>
      </dgm:t>
    </dgm:pt>
    <dgm:pt modelId="{CE5EC6D2-E432-45D9-AC6E-5180B4D38A81}" type="parTrans" cxnId="{5C8799A3-75C1-4D81-A4BE-B94922271712}">
      <dgm:prSet/>
      <dgm:spPr/>
      <dgm:t>
        <a:bodyPr/>
        <a:lstStyle/>
        <a:p>
          <a:endParaRPr lang="en-US"/>
        </a:p>
      </dgm:t>
    </dgm:pt>
    <dgm:pt modelId="{5536EA75-86C5-4926-8507-07A3A5A3875D}" type="sibTrans" cxnId="{5C8799A3-75C1-4D81-A4BE-B94922271712}">
      <dgm:prSet/>
      <dgm:spPr/>
      <dgm:t>
        <a:bodyPr/>
        <a:lstStyle/>
        <a:p>
          <a:endParaRPr lang="en-US"/>
        </a:p>
      </dgm:t>
    </dgm:pt>
    <dgm:pt modelId="{95CF833A-FA7A-4EB3-9408-5FEC7264966F}">
      <dgm:prSet/>
      <dgm:spPr/>
      <dgm:t>
        <a:bodyPr/>
        <a:lstStyle/>
        <a:p>
          <a:r>
            <a:rPr lang="vi-VN" dirty="0"/>
            <a:t>Tương quan</a:t>
          </a:r>
          <a:endParaRPr lang="en-US" dirty="0"/>
        </a:p>
      </dgm:t>
    </dgm:pt>
    <dgm:pt modelId="{70733272-148E-455A-9E6B-4949A00BD453}" type="parTrans" cxnId="{C29A149F-2A58-4C5D-A7D3-C63A54AD3D05}">
      <dgm:prSet/>
      <dgm:spPr/>
      <dgm:t>
        <a:bodyPr/>
        <a:lstStyle/>
        <a:p>
          <a:endParaRPr lang="en-US"/>
        </a:p>
      </dgm:t>
    </dgm:pt>
    <dgm:pt modelId="{6A12A042-E5AB-4161-9576-671D31EBE602}" type="sibTrans" cxnId="{C29A149F-2A58-4C5D-A7D3-C63A54AD3D05}">
      <dgm:prSet/>
      <dgm:spPr/>
      <dgm:t>
        <a:bodyPr/>
        <a:lstStyle/>
        <a:p>
          <a:endParaRPr lang="en-US"/>
        </a:p>
      </dgm:t>
    </dgm:pt>
    <dgm:pt modelId="{2E02EEDE-3C3B-4051-A3C1-2C6E53086DBE}">
      <dgm:prSet/>
      <dgm:spPr/>
      <dgm:t>
        <a:bodyPr/>
        <a:lstStyle/>
        <a:p>
          <a:r>
            <a:rPr lang="vi-VN" dirty="0"/>
            <a:t>Phát hiện sự bất thường</a:t>
          </a:r>
          <a:endParaRPr lang="en-US" dirty="0"/>
        </a:p>
      </dgm:t>
    </dgm:pt>
    <dgm:pt modelId="{FC364E8A-B51E-4A15-9A29-C2D2B1B6BE9C}" type="parTrans" cxnId="{CE77FB51-11B9-4CE2-9049-651993BBCF5C}">
      <dgm:prSet/>
      <dgm:spPr/>
      <dgm:t>
        <a:bodyPr/>
        <a:lstStyle/>
        <a:p>
          <a:endParaRPr lang="en-US"/>
        </a:p>
      </dgm:t>
    </dgm:pt>
    <dgm:pt modelId="{245933BF-AD86-4F1C-BA36-7F5A0B50CE7D}" type="sibTrans" cxnId="{CE77FB51-11B9-4CE2-9049-651993BBCF5C}">
      <dgm:prSet/>
      <dgm:spPr/>
      <dgm:t>
        <a:bodyPr/>
        <a:lstStyle/>
        <a:p>
          <a:endParaRPr lang="en-US"/>
        </a:p>
      </dgm:t>
    </dgm:pt>
    <dgm:pt modelId="{052F536F-99D2-4AB3-A8A2-12A36559B77C}">
      <dgm:prSet/>
      <dgm:spPr/>
      <dgm:t>
        <a:bodyPr/>
        <a:lstStyle/>
        <a:p>
          <a:r>
            <a:rPr lang="vi-VN" dirty="0"/>
            <a:t>Khám phá mẫu</a:t>
          </a:r>
          <a:endParaRPr lang="en-US" dirty="0"/>
        </a:p>
      </dgm:t>
    </dgm:pt>
    <dgm:pt modelId="{B429B2F4-900A-48DC-8A50-D29FB2D51FA2}" type="parTrans" cxnId="{54009F8D-4241-4A68-B521-AD1685F47EAC}">
      <dgm:prSet/>
      <dgm:spPr/>
      <dgm:t>
        <a:bodyPr/>
        <a:lstStyle/>
        <a:p>
          <a:endParaRPr lang="en-US"/>
        </a:p>
      </dgm:t>
    </dgm:pt>
    <dgm:pt modelId="{3B414ACB-5669-4C8A-BA62-CEB263D71299}" type="sibTrans" cxnId="{54009F8D-4241-4A68-B521-AD1685F47EAC}">
      <dgm:prSet/>
      <dgm:spPr/>
      <dgm:t>
        <a:bodyPr/>
        <a:lstStyle/>
        <a:p>
          <a:endParaRPr lang="en-US"/>
        </a:p>
      </dgm:t>
    </dgm:pt>
    <dgm:pt modelId="{8C9B5A57-41DB-4275-996A-CBE15FAC12E8}" type="pres">
      <dgm:prSet presAssocID="{3C0C474B-2C5A-46E2-9354-2DBB391A9F76}" presName="linear" presStyleCnt="0">
        <dgm:presLayoutVars>
          <dgm:dir/>
          <dgm:animLvl val="lvl"/>
          <dgm:resizeHandles val="exact"/>
        </dgm:presLayoutVars>
      </dgm:prSet>
      <dgm:spPr/>
      <dgm:t>
        <a:bodyPr/>
        <a:lstStyle/>
        <a:p>
          <a:endParaRPr lang="ru-RU"/>
        </a:p>
      </dgm:t>
    </dgm:pt>
    <dgm:pt modelId="{0BB8666C-3129-41C1-9965-B8935649A5AD}" type="pres">
      <dgm:prSet presAssocID="{E096757B-F438-41AF-B671-C196AE4F7EFE}" presName="parentLin" presStyleCnt="0"/>
      <dgm:spPr/>
    </dgm:pt>
    <dgm:pt modelId="{B1376471-AE32-4E19-B1D2-39A2252D09C1}" type="pres">
      <dgm:prSet presAssocID="{E096757B-F438-41AF-B671-C196AE4F7EFE}" presName="parentLeftMargin" presStyleLbl="node1" presStyleIdx="0" presStyleCnt="1"/>
      <dgm:spPr/>
      <dgm:t>
        <a:bodyPr/>
        <a:lstStyle/>
        <a:p>
          <a:endParaRPr lang="ru-RU"/>
        </a:p>
      </dgm:t>
    </dgm:pt>
    <dgm:pt modelId="{60D90808-2550-4EA7-B3F5-1FDD6874D7C9}" type="pres">
      <dgm:prSet presAssocID="{E096757B-F438-41AF-B671-C196AE4F7EFE}" presName="parentText" presStyleLbl="node1" presStyleIdx="0" presStyleCnt="1" custScaleX="119473" custScaleY="117257" custLinFactNeighborX="-55021" custLinFactNeighborY="-33595">
        <dgm:presLayoutVars>
          <dgm:chMax val="0"/>
          <dgm:bulletEnabled val="1"/>
        </dgm:presLayoutVars>
      </dgm:prSet>
      <dgm:spPr/>
      <dgm:t>
        <a:bodyPr/>
        <a:lstStyle/>
        <a:p>
          <a:endParaRPr lang="ru-RU"/>
        </a:p>
      </dgm:t>
    </dgm:pt>
    <dgm:pt modelId="{4E0E9DC3-E850-409B-84AB-EB73A7F3F120}" type="pres">
      <dgm:prSet presAssocID="{E096757B-F438-41AF-B671-C196AE4F7EFE}" presName="negativeSpace" presStyleCnt="0"/>
      <dgm:spPr/>
    </dgm:pt>
    <dgm:pt modelId="{B69B4EE4-A2EB-404B-9051-F571FAB7CF21}" type="pres">
      <dgm:prSet presAssocID="{E096757B-F438-41AF-B671-C196AE4F7EFE}" presName="childText" presStyleLbl="conFgAcc1" presStyleIdx="0" presStyleCnt="1" custLinFactNeighborX="-353" custLinFactNeighborY="7726">
        <dgm:presLayoutVars>
          <dgm:bulletEnabled val="1"/>
        </dgm:presLayoutVars>
      </dgm:prSet>
      <dgm:spPr/>
      <dgm:t>
        <a:bodyPr/>
        <a:lstStyle/>
        <a:p>
          <a:endParaRPr lang="ru-RU"/>
        </a:p>
      </dgm:t>
    </dgm:pt>
  </dgm:ptLst>
  <dgm:cxnLst>
    <dgm:cxn modelId="{8CB9B4CD-02CD-496F-9BCB-A0BB1CD36AED}" type="presOf" srcId="{052F536F-99D2-4AB3-A8A2-12A36559B77C}" destId="{B69B4EE4-A2EB-404B-9051-F571FAB7CF21}" srcOrd="0" destOrd="2" presId="urn:microsoft.com/office/officeart/2005/8/layout/list1"/>
    <dgm:cxn modelId="{5C8799A3-75C1-4D81-A4BE-B94922271712}" srcId="{3C0C474B-2C5A-46E2-9354-2DBB391A9F76}" destId="{E096757B-F438-41AF-B671-C196AE4F7EFE}" srcOrd="0" destOrd="0" parTransId="{CE5EC6D2-E432-45D9-AC6E-5180B4D38A81}" sibTransId="{5536EA75-86C5-4926-8507-07A3A5A3875D}"/>
    <dgm:cxn modelId="{044C41CC-86A7-49F9-83F6-78722680FB62}" type="presOf" srcId="{3C0C474B-2C5A-46E2-9354-2DBB391A9F76}" destId="{8C9B5A57-41DB-4275-996A-CBE15FAC12E8}" srcOrd="0" destOrd="0" presId="urn:microsoft.com/office/officeart/2005/8/layout/list1"/>
    <dgm:cxn modelId="{E206AA64-66EF-4808-919A-89D9D18E8F22}" type="presOf" srcId="{95CF833A-FA7A-4EB3-9408-5FEC7264966F}" destId="{B69B4EE4-A2EB-404B-9051-F571FAB7CF21}" srcOrd="0" destOrd="0" presId="urn:microsoft.com/office/officeart/2005/8/layout/list1"/>
    <dgm:cxn modelId="{CE77FB51-11B9-4CE2-9049-651993BBCF5C}" srcId="{E096757B-F438-41AF-B671-C196AE4F7EFE}" destId="{2E02EEDE-3C3B-4051-A3C1-2C6E53086DBE}" srcOrd="1" destOrd="0" parTransId="{FC364E8A-B51E-4A15-9A29-C2D2B1B6BE9C}" sibTransId="{245933BF-AD86-4F1C-BA36-7F5A0B50CE7D}"/>
    <dgm:cxn modelId="{54009F8D-4241-4A68-B521-AD1685F47EAC}" srcId="{E096757B-F438-41AF-B671-C196AE4F7EFE}" destId="{052F536F-99D2-4AB3-A8A2-12A36559B77C}" srcOrd="2" destOrd="0" parTransId="{B429B2F4-900A-48DC-8A50-D29FB2D51FA2}" sibTransId="{3B414ACB-5669-4C8A-BA62-CEB263D71299}"/>
    <dgm:cxn modelId="{F99000C0-76AE-4DB2-BD5B-BA5C335BBA1F}" type="presOf" srcId="{E096757B-F438-41AF-B671-C196AE4F7EFE}" destId="{B1376471-AE32-4E19-B1D2-39A2252D09C1}" srcOrd="0" destOrd="0" presId="urn:microsoft.com/office/officeart/2005/8/layout/list1"/>
    <dgm:cxn modelId="{C29A149F-2A58-4C5D-A7D3-C63A54AD3D05}" srcId="{E096757B-F438-41AF-B671-C196AE4F7EFE}" destId="{95CF833A-FA7A-4EB3-9408-5FEC7264966F}" srcOrd="0" destOrd="0" parTransId="{70733272-148E-455A-9E6B-4949A00BD453}" sibTransId="{6A12A042-E5AB-4161-9576-671D31EBE602}"/>
    <dgm:cxn modelId="{168F5B90-4462-4809-9735-2A6529B9CBE3}" type="presOf" srcId="{E096757B-F438-41AF-B671-C196AE4F7EFE}" destId="{60D90808-2550-4EA7-B3F5-1FDD6874D7C9}" srcOrd="1" destOrd="0" presId="urn:microsoft.com/office/officeart/2005/8/layout/list1"/>
    <dgm:cxn modelId="{727D78EE-F9FF-431C-BBE9-74C58645E225}" type="presOf" srcId="{2E02EEDE-3C3B-4051-A3C1-2C6E53086DBE}" destId="{B69B4EE4-A2EB-404B-9051-F571FAB7CF21}" srcOrd="0" destOrd="1" presId="urn:microsoft.com/office/officeart/2005/8/layout/list1"/>
    <dgm:cxn modelId="{7C985C94-CF55-4AF4-94CE-608BC4738AA7}" type="presParOf" srcId="{8C9B5A57-41DB-4275-996A-CBE15FAC12E8}" destId="{0BB8666C-3129-41C1-9965-B8935649A5AD}" srcOrd="0" destOrd="0" presId="urn:microsoft.com/office/officeart/2005/8/layout/list1"/>
    <dgm:cxn modelId="{0B76A6AC-3200-4704-B079-F4D07FB7E682}" type="presParOf" srcId="{0BB8666C-3129-41C1-9965-B8935649A5AD}" destId="{B1376471-AE32-4E19-B1D2-39A2252D09C1}" srcOrd="0" destOrd="0" presId="urn:microsoft.com/office/officeart/2005/8/layout/list1"/>
    <dgm:cxn modelId="{84D3A7EB-412C-46C5-BD24-4ABCBF01CD21}" type="presParOf" srcId="{0BB8666C-3129-41C1-9965-B8935649A5AD}" destId="{60D90808-2550-4EA7-B3F5-1FDD6874D7C9}" srcOrd="1" destOrd="0" presId="urn:microsoft.com/office/officeart/2005/8/layout/list1"/>
    <dgm:cxn modelId="{3C5D9BC0-2F0A-4A39-B74C-9573C47143F2}" type="presParOf" srcId="{8C9B5A57-41DB-4275-996A-CBE15FAC12E8}" destId="{4E0E9DC3-E850-409B-84AB-EB73A7F3F120}" srcOrd="1" destOrd="0" presId="urn:microsoft.com/office/officeart/2005/8/layout/list1"/>
    <dgm:cxn modelId="{88FAEE40-6A6D-4098-87E7-7E249E35C587}" type="presParOf" srcId="{8C9B5A57-41DB-4275-996A-CBE15FAC12E8}" destId="{B69B4EE4-A2EB-404B-9051-F571FAB7CF21}"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5410B1-7EC1-48EB-94FC-492E18F3700A}">
      <dsp:nvSpPr>
        <dsp:cNvPr id="0" name=""/>
        <dsp:cNvSpPr/>
      </dsp:nvSpPr>
      <dsp:spPr>
        <a:xfrm>
          <a:off x="0" y="1116511"/>
          <a:ext cx="9144000" cy="4384800"/>
        </a:xfrm>
        <a:prstGeom prst="rect">
          <a:avLst/>
        </a:prstGeom>
        <a:solidFill>
          <a:schemeClr val="lt1">
            <a:alpha val="90000"/>
            <a:hueOff val="0"/>
            <a:satOff val="0"/>
            <a:lumOff val="0"/>
            <a:alphaOff val="0"/>
          </a:schemeClr>
        </a:solidFill>
        <a:ln w="254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09676" tIns="604012" rIns="709676" bIns="206248" numCol="1" spcCol="1270" anchor="t" anchorCtr="0">
          <a:noAutofit/>
        </a:bodyPr>
        <a:lstStyle/>
        <a:p>
          <a:pPr marL="285750" lvl="1" indent="-285750" algn="l" defTabSz="1289050">
            <a:lnSpc>
              <a:spcPct val="90000"/>
            </a:lnSpc>
            <a:spcBef>
              <a:spcPct val="0"/>
            </a:spcBef>
            <a:spcAft>
              <a:spcPct val="15000"/>
            </a:spcAft>
            <a:buChar char="••"/>
          </a:pPr>
          <a:r>
            <a:rPr lang="en-US" sz="2900" kern="1200" dirty="0" err="1"/>
            <a:t>Nguy</a:t>
          </a:r>
          <a:r>
            <a:rPr lang="en-US" sz="2900" kern="1200" dirty="0"/>
            <a:t> cơ “</a:t>
          </a:r>
          <a:r>
            <a:rPr lang="en-US" sz="2900" kern="1200" dirty="0" err="1"/>
            <a:t>nội</a:t>
          </a:r>
          <a:r>
            <a:rPr lang="en-US" sz="2900" kern="1200" dirty="0"/>
            <a:t> </a:t>
          </a:r>
          <a:r>
            <a:rPr lang="en-US" sz="2900" kern="1200" dirty="0" err="1"/>
            <a:t>gián</a:t>
          </a:r>
          <a:r>
            <a:rPr lang="en-US" sz="2900" kern="1200" dirty="0"/>
            <a:t>”</a:t>
          </a:r>
        </a:p>
        <a:p>
          <a:pPr marL="285750" lvl="1" indent="-285750" algn="l" defTabSz="1289050">
            <a:lnSpc>
              <a:spcPct val="90000"/>
            </a:lnSpc>
            <a:spcBef>
              <a:spcPct val="0"/>
            </a:spcBef>
            <a:spcAft>
              <a:spcPct val="15000"/>
            </a:spcAft>
            <a:buChar char="••"/>
          </a:pPr>
          <a:r>
            <a:rPr lang="en-US" sz="2900" kern="1200" dirty="0" err="1"/>
            <a:t>Phân</a:t>
          </a:r>
          <a:r>
            <a:rPr lang="en-US" sz="2900" kern="1200" dirty="0"/>
            <a:t> </a:t>
          </a:r>
          <a:r>
            <a:rPr lang="en-US" sz="2900" kern="1200" dirty="0" err="1"/>
            <a:t>tích</a:t>
          </a:r>
          <a:r>
            <a:rPr lang="en-US" sz="2900" kern="1200" dirty="0"/>
            <a:t> </a:t>
          </a:r>
          <a:r>
            <a:rPr lang="en-US" sz="2900" kern="1200" dirty="0" err="1"/>
            <a:t>chuyên</a:t>
          </a:r>
          <a:r>
            <a:rPr lang="en-US" sz="2900" kern="1200" dirty="0"/>
            <a:t> </a:t>
          </a:r>
          <a:r>
            <a:rPr lang="en-US" sz="2900" kern="1200" dirty="0" err="1"/>
            <a:t>sâu</a:t>
          </a:r>
          <a:r>
            <a:rPr lang="en-US" sz="2900" kern="1200" dirty="0"/>
            <a:t> của </a:t>
          </a:r>
          <a:r>
            <a:rPr lang="en-US" sz="2900" kern="1200" dirty="0" err="1"/>
            <a:t>một</a:t>
          </a:r>
          <a:r>
            <a:rPr lang="en-US" sz="2900" kern="1200" dirty="0"/>
            <a:t> </a:t>
          </a:r>
          <a:r>
            <a:rPr lang="en-US" sz="2900" kern="1200" dirty="0" err="1"/>
            <a:t>cuộc</a:t>
          </a:r>
          <a:r>
            <a:rPr lang="en-US" sz="2900" kern="1200" dirty="0"/>
            <a:t> </a:t>
          </a:r>
          <a:r>
            <a:rPr lang="en-US" sz="2900" kern="1200" dirty="0" err="1"/>
            <a:t>tấn</a:t>
          </a:r>
          <a:r>
            <a:rPr lang="en-US" sz="2900" kern="1200" dirty="0"/>
            <a:t> </a:t>
          </a:r>
          <a:r>
            <a:rPr lang="en-US" sz="2900" kern="1200" dirty="0" err="1"/>
            <a:t>công</a:t>
          </a:r>
          <a:r>
            <a:rPr lang="en-US" sz="2900" kern="1200" dirty="0"/>
            <a:t> “</a:t>
          </a:r>
          <a:r>
            <a:rPr lang="en-US" sz="2900" kern="1200" dirty="0" err="1"/>
            <a:t>nội</a:t>
          </a:r>
          <a:r>
            <a:rPr lang="en-US" sz="2900" kern="1200" dirty="0"/>
            <a:t> </a:t>
          </a:r>
          <a:r>
            <a:rPr lang="en-US" sz="2900" kern="1200" dirty="0" err="1"/>
            <a:t>gián</a:t>
          </a:r>
          <a:r>
            <a:rPr lang="en-US" sz="2900" kern="1200" dirty="0"/>
            <a:t>”</a:t>
          </a:r>
        </a:p>
        <a:p>
          <a:pPr marL="285750" lvl="1" indent="-285750" algn="l" defTabSz="1289050">
            <a:lnSpc>
              <a:spcPct val="90000"/>
            </a:lnSpc>
            <a:spcBef>
              <a:spcPct val="0"/>
            </a:spcBef>
            <a:spcAft>
              <a:spcPct val="15000"/>
            </a:spcAft>
            <a:buChar char="••"/>
          </a:pPr>
          <a:r>
            <a:rPr lang="en-US" sz="2900" kern="1200" dirty="0" err="1"/>
            <a:t>Phát</a:t>
          </a:r>
          <a:r>
            <a:rPr lang="en-US" sz="2900" kern="1200" dirty="0"/>
            <a:t> hiện </a:t>
          </a:r>
          <a:r>
            <a:rPr lang="en-US" sz="2900" kern="1200" dirty="0" err="1"/>
            <a:t>tấn</a:t>
          </a:r>
          <a:r>
            <a:rPr lang="en-US" sz="2900" kern="1200" dirty="0"/>
            <a:t> </a:t>
          </a:r>
          <a:r>
            <a:rPr lang="en-US" sz="2900" kern="1200" dirty="0" err="1"/>
            <a:t>công</a:t>
          </a:r>
          <a:r>
            <a:rPr lang="en-US" sz="2900" kern="1200" dirty="0"/>
            <a:t> ”</a:t>
          </a:r>
          <a:r>
            <a:rPr lang="en-US" sz="2900" kern="1200" dirty="0" err="1"/>
            <a:t>nội</a:t>
          </a:r>
          <a:r>
            <a:rPr lang="en-US" sz="2900" kern="1200" dirty="0"/>
            <a:t> </a:t>
          </a:r>
          <a:r>
            <a:rPr lang="en-US" sz="2900" kern="1200" dirty="0" err="1"/>
            <a:t>gián</a:t>
          </a:r>
          <a:r>
            <a:rPr lang="en-US" sz="2900" kern="1200" dirty="0"/>
            <a:t>”</a:t>
          </a:r>
        </a:p>
        <a:p>
          <a:pPr marL="285750" lvl="1" indent="-285750" algn="l" defTabSz="1289050">
            <a:lnSpc>
              <a:spcPct val="90000"/>
            </a:lnSpc>
            <a:spcBef>
              <a:spcPct val="0"/>
            </a:spcBef>
            <a:spcAft>
              <a:spcPct val="15000"/>
            </a:spcAft>
            <a:buChar char="••"/>
          </a:pPr>
          <a:r>
            <a:rPr lang="en-US" sz="2900" kern="1200" dirty="0" err="1"/>
            <a:t>Phản</a:t>
          </a:r>
          <a:r>
            <a:rPr lang="en-US" sz="2900" kern="1200" dirty="0"/>
            <a:t> </a:t>
          </a:r>
          <a:r>
            <a:rPr lang="en-US" sz="2900" kern="1200" dirty="0" err="1"/>
            <a:t>ứng</a:t>
          </a:r>
          <a:r>
            <a:rPr lang="en-US" sz="2900" kern="1200" dirty="0"/>
            <a:t> với </a:t>
          </a:r>
          <a:r>
            <a:rPr lang="en-US" sz="2900" kern="1200" dirty="0" err="1"/>
            <a:t>tấn</a:t>
          </a:r>
          <a:r>
            <a:rPr lang="en-US" sz="2900" kern="1200" dirty="0"/>
            <a:t> </a:t>
          </a:r>
          <a:r>
            <a:rPr lang="en-US" sz="2900" kern="1200" dirty="0" err="1"/>
            <a:t>công</a:t>
          </a:r>
          <a:r>
            <a:rPr lang="en-US" sz="2900" kern="1200" dirty="0"/>
            <a:t> “</a:t>
          </a:r>
          <a:r>
            <a:rPr lang="en-US" sz="2900" kern="1200" dirty="0" err="1"/>
            <a:t>nội</a:t>
          </a:r>
          <a:r>
            <a:rPr lang="en-US" sz="2900" kern="1200" dirty="0"/>
            <a:t> </a:t>
          </a:r>
          <a:r>
            <a:rPr lang="en-US" sz="2900" kern="1200" dirty="0" err="1"/>
            <a:t>gián</a:t>
          </a:r>
          <a:r>
            <a:rPr lang="en-US" sz="2900" kern="1200" dirty="0"/>
            <a:t>”</a:t>
          </a:r>
        </a:p>
        <a:p>
          <a:pPr marL="285750" lvl="1" indent="-285750" algn="l" defTabSz="1289050">
            <a:lnSpc>
              <a:spcPct val="90000"/>
            </a:lnSpc>
            <a:spcBef>
              <a:spcPct val="0"/>
            </a:spcBef>
            <a:spcAft>
              <a:spcPct val="15000"/>
            </a:spcAft>
            <a:buChar char="••"/>
          </a:pPr>
          <a:r>
            <a:rPr lang="en-US" sz="2900" kern="1200" dirty="0" err="1"/>
            <a:t>Kiểm</a:t>
          </a:r>
          <a:r>
            <a:rPr lang="en-US" sz="2900" kern="1200" dirty="0"/>
            <a:t> </a:t>
          </a:r>
          <a:r>
            <a:rPr lang="en-US" sz="2900" kern="1200" dirty="0" err="1"/>
            <a:t>soát</a:t>
          </a:r>
          <a:r>
            <a:rPr lang="en-US" sz="2900" kern="1200" dirty="0"/>
            <a:t> </a:t>
          </a:r>
          <a:r>
            <a:rPr lang="en-US" sz="2900" kern="1200" dirty="0" err="1"/>
            <a:t>tấn</a:t>
          </a:r>
          <a:r>
            <a:rPr lang="en-US" sz="2900" kern="1200" dirty="0"/>
            <a:t> </a:t>
          </a:r>
          <a:r>
            <a:rPr lang="en-US" sz="2900" kern="1200" dirty="0" err="1"/>
            <a:t>công</a:t>
          </a:r>
          <a:r>
            <a:rPr lang="en-US" sz="2900" kern="1200" dirty="0"/>
            <a:t> ”</a:t>
          </a:r>
          <a:r>
            <a:rPr lang="en-US" sz="2900" kern="1200" dirty="0" err="1"/>
            <a:t>nội</a:t>
          </a:r>
          <a:r>
            <a:rPr lang="en-US" sz="2900" kern="1200" dirty="0"/>
            <a:t> </a:t>
          </a:r>
          <a:r>
            <a:rPr lang="en-US" sz="2900" kern="1200" dirty="0" err="1"/>
            <a:t>gián</a:t>
          </a:r>
          <a:r>
            <a:rPr lang="en-US" sz="2900" kern="1200" dirty="0"/>
            <a:t>”</a:t>
          </a:r>
        </a:p>
        <a:p>
          <a:pPr marL="285750" lvl="1" indent="-285750" algn="l" defTabSz="1289050">
            <a:lnSpc>
              <a:spcPct val="90000"/>
            </a:lnSpc>
            <a:spcBef>
              <a:spcPct val="0"/>
            </a:spcBef>
            <a:spcAft>
              <a:spcPct val="15000"/>
            </a:spcAft>
            <a:buChar char="••"/>
          </a:pPr>
          <a:r>
            <a:rPr lang="en-US" sz="2900" kern="1200" dirty="0" err="1"/>
            <a:t>Hướng</a:t>
          </a:r>
          <a:r>
            <a:rPr lang="en-US" sz="2900" kern="1200" dirty="0"/>
            <a:t> </a:t>
          </a:r>
          <a:r>
            <a:rPr lang="en-US" sz="2900" kern="1200" dirty="0" err="1"/>
            <a:t>dẫn</a:t>
          </a:r>
          <a:r>
            <a:rPr lang="en-US" sz="2900" kern="1200" dirty="0"/>
            <a:t> để </a:t>
          </a:r>
          <a:r>
            <a:rPr lang="en-US" sz="2900" kern="1200" dirty="0" err="1"/>
            <a:t>phát</a:t>
          </a:r>
          <a:r>
            <a:rPr lang="en-US" sz="2900" kern="1200" dirty="0"/>
            <a:t> hiện và </a:t>
          </a:r>
          <a:r>
            <a:rPr lang="en-US" sz="2900" kern="1200" dirty="0" err="1"/>
            <a:t>kiểm</a:t>
          </a:r>
          <a:r>
            <a:rPr lang="en-US" sz="2900" kern="1200" dirty="0"/>
            <a:t> </a:t>
          </a:r>
          <a:r>
            <a:rPr lang="en-US" sz="2900" kern="1200" dirty="0" err="1"/>
            <a:t>soát</a:t>
          </a:r>
          <a:r>
            <a:rPr lang="en-US" sz="2900" kern="1200" dirty="0"/>
            <a:t> </a:t>
          </a:r>
          <a:r>
            <a:rPr lang="en-US" sz="2900" kern="1200" dirty="0" err="1"/>
            <a:t>tấn</a:t>
          </a:r>
          <a:r>
            <a:rPr lang="en-US" sz="2900" kern="1200" dirty="0"/>
            <a:t> </a:t>
          </a:r>
          <a:r>
            <a:rPr lang="en-US" sz="2900" kern="1200" dirty="0" err="1"/>
            <a:t>công</a:t>
          </a:r>
          <a:r>
            <a:rPr lang="en-US" sz="2900" kern="1200" dirty="0"/>
            <a:t> “</a:t>
          </a:r>
          <a:r>
            <a:rPr lang="en-US" sz="2900" kern="1200" dirty="0" err="1"/>
            <a:t>nội</a:t>
          </a:r>
          <a:r>
            <a:rPr lang="en-US" sz="2900" kern="1200" dirty="0"/>
            <a:t> </a:t>
          </a:r>
          <a:r>
            <a:rPr lang="en-US" sz="2900" kern="1200" dirty="0" err="1"/>
            <a:t>gián</a:t>
          </a:r>
          <a:r>
            <a:rPr lang="en-US" sz="2900" kern="1200" dirty="0"/>
            <a:t>”</a:t>
          </a:r>
        </a:p>
      </dsp:txBody>
      <dsp:txXfrm>
        <a:off x="0" y="1116511"/>
        <a:ext cx="9144000" cy="4384800"/>
      </dsp:txXfrm>
    </dsp:sp>
    <dsp:sp modelId="{8D9B5A07-5B90-41C7-B3E9-B4F6952C930E}">
      <dsp:nvSpPr>
        <dsp:cNvPr id="0" name=""/>
        <dsp:cNvSpPr/>
      </dsp:nvSpPr>
      <dsp:spPr>
        <a:xfrm>
          <a:off x="457200" y="679679"/>
          <a:ext cx="6400800" cy="856080"/>
        </a:xfrm>
        <a:prstGeom prst="round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935" tIns="0" rIns="241935" bIns="0" numCol="1" spcCol="1270" anchor="ctr" anchorCtr="0">
          <a:noAutofit/>
        </a:bodyPr>
        <a:lstStyle/>
        <a:p>
          <a:pPr lvl="0" algn="l" defTabSz="1289050">
            <a:lnSpc>
              <a:spcPct val="90000"/>
            </a:lnSpc>
            <a:spcBef>
              <a:spcPct val="0"/>
            </a:spcBef>
            <a:spcAft>
              <a:spcPct val="35000"/>
            </a:spcAft>
          </a:pPr>
          <a:r>
            <a:rPr lang="en-US" sz="2900" kern="1200" dirty="0"/>
            <a:t>Module này sẽ giúp </a:t>
          </a:r>
          <a:r>
            <a:rPr lang="en-US" sz="2900" kern="1200" dirty="0" err="1"/>
            <a:t>bạn</a:t>
          </a:r>
          <a:r>
            <a:rPr lang="en-US" sz="2900" kern="1200" dirty="0"/>
            <a:t> </a:t>
          </a:r>
          <a:r>
            <a:rPr lang="en-US" sz="2900" kern="1200" dirty="0" err="1"/>
            <a:t>làm</a:t>
          </a:r>
          <a:r>
            <a:rPr lang="en-US" sz="2900" kern="1200" dirty="0"/>
            <a:t> </a:t>
          </a:r>
          <a:r>
            <a:rPr lang="en-US" sz="2900" kern="1200" dirty="0" err="1"/>
            <a:t>quen</a:t>
          </a:r>
          <a:r>
            <a:rPr lang="en-US" sz="2900" kern="1200" dirty="0"/>
            <a:t> với:</a:t>
          </a:r>
        </a:p>
      </dsp:txBody>
      <dsp:txXfrm>
        <a:off x="498990" y="721469"/>
        <a:ext cx="6317220" cy="7725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9B4EE4-A2EB-404B-9051-F571FAB7CF21}">
      <dsp:nvSpPr>
        <dsp:cNvPr id="0" name=""/>
        <dsp:cNvSpPr/>
      </dsp:nvSpPr>
      <dsp:spPr>
        <a:xfrm>
          <a:off x="0" y="266683"/>
          <a:ext cx="8359533" cy="9828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8793" tIns="270764" rIns="648793" bIns="92456" numCol="1" spcCol="1270" anchor="t" anchorCtr="0">
          <a:noAutofit/>
        </a:bodyPr>
        <a:lstStyle/>
        <a:p>
          <a:pPr marL="114300" lvl="1" indent="-114300" algn="l" defTabSz="577850">
            <a:lnSpc>
              <a:spcPct val="90000"/>
            </a:lnSpc>
            <a:spcBef>
              <a:spcPct val="0"/>
            </a:spcBef>
            <a:spcAft>
              <a:spcPct val="15000"/>
            </a:spcAft>
            <a:buChar char="••"/>
          </a:pPr>
          <a:r>
            <a:rPr lang="vi-VN" sz="1300" kern="1200" dirty="0"/>
            <a:t>Tương quan</a:t>
          </a:r>
          <a:endParaRPr lang="en-US" sz="1300" kern="1200" dirty="0"/>
        </a:p>
        <a:p>
          <a:pPr marL="114300" lvl="1" indent="-114300" algn="l" defTabSz="577850">
            <a:lnSpc>
              <a:spcPct val="90000"/>
            </a:lnSpc>
            <a:spcBef>
              <a:spcPct val="0"/>
            </a:spcBef>
            <a:spcAft>
              <a:spcPct val="15000"/>
            </a:spcAft>
            <a:buChar char="••"/>
          </a:pPr>
          <a:r>
            <a:rPr lang="vi-VN" sz="1300" kern="1200" dirty="0"/>
            <a:t>Phát hiện sự bất thường</a:t>
          </a:r>
          <a:endParaRPr lang="en-US" sz="1300" kern="1200" dirty="0"/>
        </a:p>
        <a:p>
          <a:pPr marL="114300" lvl="1" indent="-114300" algn="l" defTabSz="577850">
            <a:lnSpc>
              <a:spcPct val="90000"/>
            </a:lnSpc>
            <a:spcBef>
              <a:spcPct val="0"/>
            </a:spcBef>
            <a:spcAft>
              <a:spcPct val="15000"/>
            </a:spcAft>
            <a:buChar char="••"/>
          </a:pPr>
          <a:r>
            <a:rPr lang="vi-VN" sz="1300" kern="1200" dirty="0"/>
            <a:t>Khám phá mẫu</a:t>
          </a:r>
          <a:endParaRPr lang="en-US" sz="1300" kern="1200" dirty="0"/>
        </a:p>
      </dsp:txBody>
      <dsp:txXfrm>
        <a:off x="0" y="266683"/>
        <a:ext cx="8359533" cy="982800"/>
      </dsp:txXfrm>
    </dsp:sp>
    <dsp:sp modelId="{60D90808-2550-4EA7-B3F5-1FDD6874D7C9}">
      <dsp:nvSpPr>
        <dsp:cNvPr id="0" name=""/>
        <dsp:cNvSpPr/>
      </dsp:nvSpPr>
      <dsp:spPr>
        <a:xfrm>
          <a:off x="187818" y="0"/>
          <a:ext cx="6984342" cy="44998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1179" tIns="0" rIns="221179" bIns="0" numCol="1" spcCol="1270" anchor="ctr" anchorCtr="0">
          <a:noAutofit/>
        </a:bodyPr>
        <a:lstStyle/>
        <a:p>
          <a:pPr lvl="0" algn="l" defTabSz="622300">
            <a:lnSpc>
              <a:spcPct val="90000"/>
            </a:lnSpc>
            <a:spcBef>
              <a:spcPct val="0"/>
            </a:spcBef>
            <a:spcAft>
              <a:spcPct val="35000"/>
            </a:spcAft>
          </a:pPr>
          <a:r>
            <a:rPr lang="vi-VN" sz="1400" kern="1200" dirty="0"/>
            <a:t>Các kỹ thuật được sử dụng để phát hiện các mối đe dọa nội gián</a:t>
          </a:r>
          <a:endParaRPr lang="en-US" sz="1400" kern="1200" baseline="0" dirty="0"/>
        </a:p>
      </dsp:txBody>
      <dsp:txXfrm>
        <a:off x="209784" y="21966"/>
        <a:ext cx="6940410" cy="406053"/>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69EAC2-54E7-48A0-90A2-D840D132A8F4}" type="datetimeFigureOut">
              <a:rPr lang="ru-RU" smtClean="0"/>
              <a:t>02.12.2021</a:t>
            </a:fld>
            <a:endParaRPr lang="ru-RU"/>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8B1A0DB-1EAA-4C53-B789-915FAA4AD919}" type="slidenum">
              <a:rPr lang="ru-RU" smtClean="0"/>
              <a:t>‹#›</a:t>
            </a:fld>
            <a:endParaRPr lang="ru-RU"/>
          </a:p>
        </p:txBody>
      </p:sp>
    </p:spTree>
    <p:extLst>
      <p:ext uri="{BB962C8B-B14F-4D97-AF65-F5344CB8AC3E}">
        <p14:creationId xmlns:p14="http://schemas.microsoft.com/office/powerpoint/2010/main" val="4054062010"/>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gif>
</file>

<file path=ppt/media/image30.png>
</file>

<file path=ppt/media/image31.png>
</file>

<file path=ppt/media/image32.png>
</file>

<file path=ppt/media/image33.png>
</file>

<file path=ppt/media/image34.png>
</file>

<file path=ppt/media/image35.png>
</file>

<file path=ppt/media/image36.pn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5681965-FCAA-4097-8FD4-122EC1DCA7FF}" type="datetimeFigureOut">
              <a:rPr lang="ru-RU" smtClean="0"/>
              <a:t>02.12.2021</a:t>
            </a:fld>
            <a:endParaRPr lang="ru-RU"/>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1F8C0C-5812-497D-B352-B5908CC200C0}" type="slidenum">
              <a:rPr lang="ru-RU" smtClean="0"/>
              <a:t>‹#›</a:t>
            </a:fld>
            <a:endParaRPr lang="ru-RU"/>
          </a:p>
        </p:txBody>
      </p:sp>
    </p:spTree>
    <p:extLst>
      <p:ext uri="{BB962C8B-B14F-4D97-AF65-F5344CB8AC3E}">
        <p14:creationId xmlns:p14="http://schemas.microsoft.com/office/powerpoint/2010/main" val="3269041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ru-RU"/>
          </a:p>
        </p:txBody>
      </p:sp>
      <p:sp>
        <p:nvSpPr>
          <p:cNvPr id="4" name="Slide Number Placeholder 3"/>
          <p:cNvSpPr>
            <a:spLocks noGrp="1"/>
          </p:cNvSpPr>
          <p:nvPr>
            <p:ph type="sldNum" sz="quarter" idx="10"/>
          </p:nvPr>
        </p:nvSpPr>
        <p:spPr/>
        <p:txBody>
          <a:bodyPr/>
          <a:lstStyle/>
          <a:p>
            <a:fld id="{391F8C0C-5812-497D-B352-B5908CC200C0}" type="slidenum">
              <a:rPr lang="ru-RU" smtClean="0"/>
              <a:t>1</a:t>
            </a:fld>
            <a:endParaRPr lang="ru-RU"/>
          </a:p>
        </p:txBody>
      </p:sp>
    </p:spTree>
    <p:extLst>
      <p:ext uri="{BB962C8B-B14F-4D97-AF65-F5344CB8AC3E}">
        <p14:creationId xmlns:p14="http://schemas.microsoft.com/office/powerpoint/2010/main" val="6761792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êu đề chính">
    <p:bg>
      <p:bgRef idx="1003">
        <a:schemeClr val="bg2"/>
      </p:bgRef>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96753"/>
            <a:ext cx="7772400" cy="2376264"/>
          </a:xfrm>
        </p:spPr>
        <p:txBody>
          <a:bodyPr anchor="b">
            <a:normAutofit/>
          </a:bodyPr>
          <a:lstStyle>
            <a:lvl1pPr>
              <a:defRPr sz="4000" b="1" baseline="0">
                <a:latin typeface="Arial" pitchFamily="34" charset="0"/>
                <a:cs typeface="Arial" pitchFamily="34" charset="0"/>
              </a:defRPr>
            </a:lvl1pPr>
          </a:lstStyle>
          <a:p>
            <a:r>
              <a:rPr lang="en-US"/>
              <a:t>Click to edit Master title style</a:t>
            </a:r>
            <a:r>
              <a:rPr lang="vi-VN"/>
              <a:t>. What should be If the title is too long?</a:t>
            </a:r>
            <a:endParaRPr lang="ru-RU"/>
          </a:p>
        </p:txBody>
      </p:sp>
      <p:sp>
        <p:nvSpPr>
          <p:cNvPr id="3" name="Subtitle 2"/>
          <p:cNvSpPr>
            <a:spLocks noGrp="1"/>
          </p:cNvSpPr>
          <p:nvPr>
            <p:ph type="subTitle" idx="1"/>
          </p:nvPr>
        </p:nvSpPr>
        <p:spPr>
          <a:xfrm>
            <a:off x="683568" y="3717032"/>
            <a:ext cx="7776864" cy="108012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ru-RU"/>
          </a:p>
        </p:txBody>
      </p:sp>
    </p:spTree>
    <p:extLst>
      <p:ext uri="{BB962C8B-B14F-4D97-AF65-F5344CB8AC3E}">
        <p14:creationId xmlns:p14="http://schemas.microsoft.com/office/powerpoint/2010/main" val="27345567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 you 2">
    <p:spTree>
      <p:nvGrpSpPr>
        <p:cNvPr id="1" name=""/>
        <p:cNvGrpSpPr/>
        <p:nvPr/>
      </p:nvGrpSpPr>
      <p:grpSpPr>
        <a:xfrm>
          <a:off x="0" y="0"/>
          <a:ext cx="0" cy="0"/>
          <a:chOff x="0" y="0"/>
          <a:chExt cx="0" cy="0"/>
        </a:xfrm>
      </p:grpSpPr>
      <p:pic>
        <p:nvPicPr>
          <p:cNvPr id="2050" name="Picture 2" descr="http://www.emoticonswallpapers.com/images/thank-you/thank-you-glitter-pictures-010.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14400" y="990600"/>
            <a:ext cx="7239000" cy="485013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userDrawn="1"/>
        </p:nvSpPr>
        <p:spPr>
          <a:xfrm>
            <a:off x="4809903" y="6553200"/>
            <a:ext cx="4257897" cy="215444"/>
          </a:xfrm>
          <a:prstGeom prst="rect">
            <a:avLst/>
          </a:prstGeom>
          <a:noFill/>
        </p:spPr>
        <p:txBody>
          <a:bodyPr wrap="none" rtlCol="0">
            <a:spAutoFit/>
          </a:bodyPr>
          <a:lstStyle/>
          <a:p>
            <a:r>
              <a:rPr lang="vi-VN" sz="800"/>
              <a:t>http://www.emoticonswallpapers.com/images/thank-you/thank-you-glitter-pictures-010.jpg</a:t>
            </a:r>
          </a:p>
        </p:txBody>
      </p:sp>
    </p:spTree>
    <p:extLst>
      <p:ext uri="{BB962C8B-B14F-4D97-AF65-F5344CB8AC3E}">
        <p14:creationId xmlns:p14="http://schemas.microsoft.com/office/powerpoint/2010/main" val="415500114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ank you 3">
    <p:spTree>
      <p:nvGrpSpPr>
        <p:cNvPr id="1" name=""/>
        <p:cNvGrpSpPr/>
        <p:nvPr/>
      </p:nvGrpSpPr>
      <p:grpSpPr>
        <a:xfrm>
          <a:off x="0" y="0"/>
          <a:ext cx="0" cy="0"/>
          <a:chOff x="0" y="0"/>
          <a:chExt cx="0" cy="0"/>
        </a:xfrm>
      </p:grpSpPr>
      <p:sp>
        <p:nvSpPr>
          <p:cNvPr id="4" name="TextBox 3"/>
          <p:cNvSpPr txBox="1"/>
          <p:nvPr userDrawn="1"/>
        </p:nvSpPr>
        <p:spPr>
          <a:xfrm>
            <a:off x="5372558" y="6553200"/>
            <a:ext cx="3695242" cy="215444"/>
          </a:xfrm>
          <a:prstGeom prst="rect">
            <a:avLst/>
          </a:prstGeom>
          <a:noFill/>
        </p:spPr>
        <p:txBody>
          <a:bodyPr wrap="none" rtlCol="0">
            <a:spAutoFit/>
          </a:bodyPr>
          <a:lstStyle/>
          <a:p>
            <a:r>
              <a:rPr lang="vi-VN" sz="800"/>
              <a:t>http://www.corydoiron.com/wp-content/uploads/2012/11/Thank-You-Kids-.jpg</a:t>
            </a:r>
          </a:p>
        </p:txBody>
      </p:sp>
      <p:pic>
        <p:nvPicPr>
          <p:cNvPr id="3074" name="Picture 2" descr="http://www.corydoiron.com/wp-content/uploads/2012/11/Thank-You-Kids-.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600" y="761999"/>
            <a:ext cx="7772400" cy="52183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065454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ank you 4">
    <p:spTree>
      <p:nvGrpSpPr>
        <p:cNvPr id="1" name=""/>
        <p:cNvGrpSpPr/>
        <p:nvPr/>
      </p:nvGrpSpPr>
      <p:grpSpPr>
        <a:xfrm>
          <a:off x="0" y="0"/>
          <a:ext cx="0" cy="0"/>
          <a:chOff x="0" y="0"/>
          <a:chExt cx="0" cy="0"/>
        </a:xfrm>
      </p:grpSpPr>
      <p:sp>
        <p:nvSpPr>
          <p:cNvPr id="4" name="TextBox 3"/>
          <p:cNvSpPr txBox="1"/>
          <p:nvPr userDrawn="1"/>
        </p:nvSpPr>
        <p:spPr>
          <a:xfrm>
            <a:off x="5105400" y="6553200"/>
            <a:ext cx="3972562" cy="215444"/>
          </a:xfrm>
          <a:prstGeom prst="rect">
            <a:avLst/>
          </a:prstGeom>
          <a:noFill/>
        </p:spPr>
        <p:txBody>
          <a:bodyPr wrap="none" rtlCol="0">
            <a:spAutoFit/>
          </a:bodyPr>
          <a:lstStyle/>
          <a:p>
            <a:r>
              <a:rPr lang="vi-VN" sz="800"/>
              <a:t>http://www.marketingyourpurpose.com/wp-content/uploads/2014/04/Thank-You.jpg</a:t>
            </a:r>
          </a:p>
        </p:txBody>
      </p:sp>
      <p:pic>
        <p:nvPicPr>
          <p:cNvPr id="1028" name="Picture 4" descr="http://www.marketingyourpurpose.com/wp-content/uploads/2014/04/Thank-You.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62000" y="609600"/>
            <a:ext cx="7634068" cy="57255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080984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ank you 5">
    <p:spTree>
      <p:nvGrpSpPr>
        <p:cNvPr id="1" name=""/>
        <p:cNvGrpSpPr/>
        <p:nvPr/>
      </p:nvGrpSpPr>
      <p:grpSpPr>
        <a:xfrm>
          <a:off x="0" y="0"/>
          <a:ext cx="0" cy="0"/>
          <a:chOff x="0" y="0"/>
          <a:chExt cx="0" cy="0"/>
        </a:xfrm>
      </p:grpSpPr>
      <p:sp>
        <p:nvSpPr>
          <p:cNvPr id="4" name="TextBox 3"/>
          <p:cNvSpPr txBox="1"/>
          <p:nvPr userDrawn="1"/>
        </p:nvSpPr>
        <p:spPr>
          <a:xfrm>
            <a:off x="6462600" y="6553200"/>
            <a:ext cx="2605200" cy="215444"/>
          </a:xfrm>
          <a:prstGeom prst="rect">
            <a:avLst/>
          </a:prstGeom>
          <a:noFill/>
        </p:spPr>
        <p:txBody>
          <a:bodyPr wrap="none" rtlCol="0">
            <a:spAutoFit/>
          </a:bodyPr>
          <a:lstStyle/>
          <a:p>
            <a:r>
              <a:rPr lang="vi-VN" sz="800"/>
              <a:t>http://f.tqn.com/y/jobsearch/1/W/J/7/1/185275200.jpg</a:t>
            </a:r>
          </a:p>
        </p:txBody>
      </p:sp>
      <p:pic>
        <p:nvPicPr>
          <p:cNvPr id="2050" name="Picture 2" descr="http://f.tqn.com/y/jobsearch/1/W/J/7/1/185275200.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5800" y="914400"/>
            <a:ext cx="7876468" cy="5257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020475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Mục lục">
    <p:bg>
      <p:bgPr>
        <a:gradFill>
          <a:gsLst>
            <a:gs pos="0">
              <a:schemeClr val="accent1">
                <a:tint val="66000"/>
                <a:satMod val="160000"/>
              </a:schemeClr>
            </a:gs>
            <a:gs pos="50000">
              <a:schemeClr val="accent1">
                <a:tint val="44500"/>
                <a:satMod val="160000"/>
              </a:schemeClr>
            </a:gs>
            <a:gs pos="100000">
              <a:schemeClr val="tx2">
                <a:lumMod val="40000"/>
                <a:lumOff val="60000"/>
              </a:schemeClr>
            </a:gs>
          </a:gsLst>
          <a:lin ang="5400000" scaled="0"/>
        </a:gradFill>
        <a:effectLst/>
      </p:bgPr>
    </p:bg>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304800" y="228600"/>
            <a:ext cx="8610600" cy="6400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20465944"/>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Mục lục phụ 1">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228600" y="1143000"/>
            <a:ext cx="8610600" cy="5334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7"/>
          <p:cNvSpPr>
            <a:spLocks noGrp="1"/>
          </p:cNvSpPr>
          <p:nvPr>
            <p:ph type="title" hasCustomPrompt="1"/>
          </p:nvPr>
        </p:nvSpPr>
        <p:spPr>
          <a:xfrm>
            <a:off x="228600" y="274638"/>
            <a:ext cx="8610600" cy="792162"/>
          </a:xfrm>
        </p:spPr>
        <p:txBody>
          <a:bodyPr/>
          <a:lstStyle>
            <a:lvl1pPr>
              <a:defRPr b="1" baseline="0">
                <a:solidFill>
                  <a:srgbClr val="FF0000"/>
                </a:solidFill>
                <a:latin typeface="Calibri" pitchFamily="34" charset="0"/>
              </a:defRPr>
            </a:lvl1pPr>
          </a:lstStyle>
          <a:p>
            <a:r>
              <a:rPr lang="vi-VN"/>
              <a:t>Tiêu đề của mục lục phụ</a:t>
            </a:r>
            <a:endParaRPr lang="en-US"/>
          </a:p>
        </p:txBody>
      </p:sp>
    </p:spTree>
    <p:extLst>
      <p:ext uri="{BB962C8B-B14F-4D97-AF65-F5344CB8AC3E}">
        <p14:creationId xmlns:p14="http://schemas.microsoft.com/office/powerpoint/2010/main" val="22363001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Mục lục phụ 2">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457200" y="1676400"/>
            <a:ext cx="8382000" cy="685800"/>
          </a:xfrm>
        </p:spPr>
        <p:txBody>
          <a:bodyPr>
            <a:noAutofit/>
          </a:bodyPr>
          <a:lstStyle>
            <a:lvl1pPr marL="0" indent="0">
              <a:buNone/>
              <a:defRPr sz="4000" b="1"/>
            </a:lvl1pPr>
            <a:lvl2pPr marL="457200" indent="0">
              <a:buNone/>
              <a:defRPr/>
            </a:lvl2pPr>
          </a:lstStyle>
          <a:p>
            <a:pPr lvl="0"/>
            <a:r>
              <a:rPr lang="en-US"/>
              <a:t>Edit Master text styles</a:t>
            </a:r>
          </a:p>
        </p:txBody>
      </p:sp>
      <p:sp>
        <p:nvSpPr>
          <p:cNvPr id="6" name="Text Placeholder 5"/>
          <p:cNvSpPr>
            <a:spLocks noGrp="1"/>
          </p:cNvSpPr>
          <p:nvPr>
            <p:ph type="body" sz="quarter" idx="11"/>
          </p:nvPr>
        </p:nvSpPr>
        <p:spPr>
          <a:xfrm>
            <a:off x="457200" y="2438400"/>
            <a:ext cx="8382000" cy="3124200"/>
          </a:xfrm>
          <a:solidFill>
            <a:schemeClr val="bg1"/>
          </a:solidFill>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242022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êu đề + Nội dung">
    <p:spTree>
      <p:nvGrpSpPr>
        <p:cNvPr id="1" name=""/>
        <p:cNvGrpSpPr/>
        <p:nvPr/>
      </p:nvGrpSpPr>
      <p:grpSpPr>
        <a:xfrm>
          <a:off x="0" y="0"/>
          <a:ext cx="0" cy="0"/>
          <a:chOff x="0" y="0"/>
          <a:chExt cx="0" cy="0"/>
        </a:xfrm>
      </p:grpSpPr>
      <p:sp>
        <p:nvSpPr>
          <p:cNvPr id="4" name="Content Placeholder 3"/>
          <p:cNvSpPr>
            <a:spLocks noGrp="1"/>
          </p:cNvSpPr>
          <p:nvPr>
            <p:ph sz="quarter" idx="13"/>
          </p:nvPr>
        </p:nvSpPr>
        <p:spPr>
          <a:xfrm>
            <a:off x="0" y="685800"/>
            <a:ext cx="9144000" cy="6172200"/>
          </a:xfrm>
        </p:spPr>
        <p:txBody>
          <a:bodyPr>
            <a:normAutofit/>
          </a:bodyPr>
          <a:lstStyle>
            <a:lvl1pPr>
              <a:lnSpc>
                <a:spcPct val="114000"/>
              </a:lnSpc>
              <a:spcBef>
                <a:spcPts val="600"/>
              </a:spcBef>
              <a:spcAft>
                <a:spcPts val="600"/>
              </a:spcAft>
              <a:defRPr sz="3600">
                <a:latin typeface="Tahoma" pitchFamily="34" charset="0"/>
                <a:ea typeface="Tahoma" pitchFamily="34" charset="0"/>
                <a:cs typeface="Tahoma" pitchFamily="34" charset="0"/>
              </a:defRPr>
            </a:lvl1pPr>
            <a:lvl2pPr>
              <a:defRPr sz="3200">
                <a:latin typeface="Tahoma" pitchFamily="34" charset="0"/>
                <a:ea typeface="Tahoma" pitchFamily="34" charset="0"/>
                <a:cs typeface="Tahoma" pitchFamily="34" charset="0"/>
              </a:defRPr>
            </a:lvl2pPr>
            <a:lvl3pPr>
              <a:defRPr sz="2800">
                <a:latin typeface="Tahoma" pitchFamily="34" charset="0"/>
                <a:ea typeface="Tahoma" pitchFamily="34" charset="0"/>
                <a:cs typeface="Tahoma" pitchFamily="34" charset="0"/>
              </a:defRPr>
            </a:lvl3pPr>
            <a:lvl4pPr>
              <a:defRPr sz="2400">
                <a:latin typeface="Tahoma" pitchFamily="34" charset="0"/>
                <a:ea typeface="Tahoma" pitchFamily="34" charset="0"/>
                <a:cs typeface="Tahoma" pitchFamily="34" charset="0"/>
              </a:defRPr>
            </a:lvl4pPr>
            <a:lvl5pPr>
              <a:defRPr sz="2400">
                <a:latin typeface="Tahoma" pitchFamily="34" charset="0"/>
                <a:ea typeface="Tahoma" pitchFamily="34" charset="0"/>
                <a:cs typeface="Tahoma"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3" name="Flowchart: Connector 2"/>
          <p:cNvSpPr/>
          <p:nvPr userDrawn="1"/>
        </p:nvSpPr>
        <p:spPr>
          <a:xfrm>
            <a:off x="8526512" y="6237312"/>
            <a:ext cx="617488" cy="61748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0" y="-27384"/>
            <a:ext cx="9144000" cy="713184"/>
          </a:xfrm>
          <a:noFill/>
        </p:spPr>
        <p:txBody>
          <a:bodyPr>
            <a:noAutofit/>
          </a:bodyPr>
          <a:lstStyle>
            <a:lvl1pPr>
              <a:defRPr sz="4000" b="1" baseline="0">
                <a:solidFill>
                  <a:srgbClr val="FF0000"/>
                </a:solidFill>
                <a:latin typeface="Arial Narrow" pitchFamily="34" charset="0"/>
              </a:defRPr>
            </a:lvl1pPr>
          </a:lstStyle>
          <a:p>
            <a:r>
              <a:rPr lang="vi-VN"/>
              <a:t>Nhấn chuột vào đây để thay đổi tiêu đề</a:t>
            </a:r>
            <a:endParaRPr lang="ru-RU"/>
          </a:p>
        </p:txBody>
      </p:sp>
      <p:sp>
        <p:nvSpPr>
          <p:cNvPr id="10" name="Slide Number Placeholder 5"/>
          <p:cNvSpPr>
            <a:spLocks noGrp="1"/>
          </p:cNvSpPr>
          <p:nvPr>
            <p:ph type="sldNum" sz="quarter" idx="12"/>
          </p:nvPr>
        </p:nvSpPr>
        <p:spPr>
          <a:xfrm>
            <a:off x="8532440" y="6237312"/>
            <a:ext cx="611560" cy="617488"/>
          </a:xfrm>
        </p:spPr>
        <p:txBody>
          <a:bodyPr lIns="0" tIns="0" rIns="0" bIns="0" anchor="ctr" anchorCtr="1"/>
          <a:lstStyle>
            <a:lvl1pPr algn="ctr">
              <a:defRPr sz="3200" b="1">
                <a:solidFill>
                  <a:srgbClr val="FFFF00"/>
                </a:solidFill>
              </a:defRPr>
            </a:lvl1pPr>
          </a:lstStyle>
          <a:p>
            <a:fld id="{3E15BD7C-E074-4D4A-84C3-500EE5B9C190}" type="slidenum">
              <a:rPr lang="ru-RU" smtClean="0"/>
              <a:pPr/>
              <a:t>‹#›</a:t>
            </a:fld>
            <a:endParaRPr lang="ru-RU"/>
          </a:p>
        </p:txBody>
      </p:sp>
      <p:cxnSp>
        <p:nvCxnSpPr>
          <p:cNvPr id="6" name="Straight Arrow Connector 5"/>
          <p:cNvCxnSpPr/>
          <p:nvPr userDrawn="1"/>
        </p:nvCxnSpPr>
        <p:spPr>
          <a:xfrm>
            <a:off x="0" y="685800"/>
            <a:ext cx="9144000" cy="0"/>
          </a:xfrm>
          <a:prstGeom prst="straightConnector1">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740592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ource Code">
    <p:spTree>
      <p:nvGrpSpPr>
        <p:cNvPr id="1" name=""/>
        <p:cNvGrpSpPr/>
        <p:nvPr/>
      </p:nvGrpSpPr>
      <p:grpSpPr>
        <a:xfrm>
          <a:off x="0" y="0"/>
          <a:ext cx="0" cy="0"/>
          <a:chOff x="0" y="0"/>
          <a:chExt cx="0" cy="0"/>
        </a:xfrm>
      </p:grpSpPr>
      <p:sp>
        <p:nvSpPr>
          <p:cNvPr id="4" name="Content Placeholder 3"/>
          <p:cNvSpPr>
            <a:spLocks noGrp="1"/>
          </p:cNvSpPr>
          <p:nvPr>
            <p:ph sz="quarter" idx="13" hasCustomPrompt="1"/>
          </p:nvPr>
        </p:nvSpPr>
        <p:spPr>
          <a:xfrm>
            <a:off x="0" y="685800"/>
            <a:ext cx="9144000" cy="6172200"/>
          </a:xfrm>
        </p:spPr>
        <p:txBody>
          <a:bodyPr>
            <a:normAutofit/>
          </a:bodyPr>
          <a:lstStyle>
            <a:lvl1pPr marL="0" indent="0" defTabSz="914400">
              <a:lnSpc>
                <a:spcPct val="100000"/>
              </a:lnSpc>
              <a:spcBef>
                <a:spcPts val="0"/>
              </a:spcBef>
              <a:spcAft>
                <a:spcPts val="0"/>
              </a:spcAft>
              <a:buNone/>
              <a:tabLst>
                <a:tab pos="463550" algn="l"/>
                <a:tab pos="914400" algn="l"/>
                <a:tab pos="1377950" algn="l"/>
                <a:tab pos="1828800" algn="l"/>
                <a:tab pos="2292350" algn="l"/>
                <a:tab pos="2743200" algn="l"/>
                <a:tab pos="3206750" algn="l"/>
                <a:tab pos="3657600" algn="l"/>
                <a:tab pos="4121150" algn="l"/>
                <a:tab pos="4572000" algn="l"/>
                <a:tab pos="5035550" algn="l"/>
                <a:tab pos="5486400" algn="l"/>
                <a:tab pos="5949950" algn="l"/>
                <a:tab pos="6400800" algn="l"/>
              </a:tabLst>
              <a:defRPr sz="3200">
                <a:latin typeface="Arial Narrow" panose="020B0606020202030204" pitchFamily="34" charset="0"/>
                <a:ea typeface="Tahoma" pitchFamily="34" charset="0"/>
                <a:cs typeface="Tahoma" pitchFamily="34" charset="0"/>
              </a:defRPr>
            </a:lvl1pPr>
            <a:lvl2pPr>
              <a:defRPr sz="3200">
                <a:latin typeface="Tahoma" pitchFamily="34" charset="0"/>
                <a:ea typeface="Tahoma" pitchFamily="34" charset="0"/>
                <a:cs typeface="Tahoma" pitchFamily="34" charset="0"/>
              </a:defRPr>
            </a:lvl2pPr>
            <a:lvl3pPr>
              <a:defRPr sz="2800">
                <a:latin typeface="Tahoma" pitchFamily="34" charset="0"/>
                <a:ea typeface="Tahoma" pitchFamily="34" charset="0"/>
                <a:cs typeface="Tahoma" pitchFamily="34" charset="0"/>
              </a:defRPr>
            </a:lvl3pPr>
            <a:lvl4pPr>
              <a:defRPr sz="2400">
                <a:latin typeface="Tahoma" pitchFamily="34" charset="0"/>
                <a:ea typeface="Tahoma" pitchFamily="34" charset="0"/>
                <a:cs typeface="Tahoma" pitchFamily="34" charset="0"/>
              </a:defRPr>
            </a:lvl4pPr>
            <a:lvl5pPr>
              <a:defRPr sz="2400">
                <a:latin typeface="Tahoma" pitchFamily="34" charset="0"/>
                <a:ea typeface="Tahoma" pitchFamily="34" charset="0"/>
                <a:cs typeface="Tahoma" pitchFamily="34" charset="0"/>
              </a:defRPr>
            </a:lvl5pPr>
          </a:lstStyle>
          <a:p>
            <a:pPr lvl="0"/>
            <a:r>
              <a:rPr lang="en-US"/>
              <a:t>Click to edit Master text styles</a:t>
            </a:r>
            <a:endParaRPr lang="ru-RU"/>
          </a:p>
        </p:txBody>
      </p:sp>
      <p:sp>
        <p:nvSpPr>
          <p:cNvPr id="3" name="Flowchart: Connector 2"/>
          <p:cNvSpPr/>
          <p:nvPr userDrawn="1"/>
        </p:nvSpPr>
        <p:spPr>
          <a:xfrm>
            <a:off x="8526512" y="6237312"/>
            <a:ext cx="617488" cy="61748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0" y="-27384"/>
            <a:ext cx="9144000" cy="713184"/>
          </a:xfrm>
          <a:noFill/>
        </p:spPr>
        <p:txBody>
          <a:bodyPr>
            <a:noAutofit/>
          </a:bodyPr>
          <a:lstStyle>
            <a:lvl1pPr>
              <a:defRPr sz="4000" b="1" baseline="0">
                <a:solidFill>
                  <a:srgbClr val="FF0000"/>
                </a:solidFill>
                <a:latin typeface="Arial Narrow" pitchFamily="34" charset="0"/>
              </a:defRPr>
            </a:lvl1pPr>
          </a:lstStyle>
          <a:p>
            <a:r>
              <a:rPr lang="vi-VN"/>
              <a:t>Nhấn chuột vào đây để thay đổi tiêu đề</a:t>
            </a:r>
            <a:endParaRPr lang="ru-RU"/>
          </a:p>
        </p:txBody>
      </p:sp>
      <p:sp>
        <p:nvSpPr>
          <p:cNvPr id="10" name="Slide Number Placeholder 5"/>
          <p:cNvSpPr>
            <a:spLocks noGrp="1"/>
          </p:cNvSpPr>
          <p:nvPr>
            <p:ph type="sldNum" sz="quarter" idx="12"/>
          </p:nvPr>
        </p:nvSpPr>
        <p:spPr>
          <a:xfrm>
            <a:off x="8532440" y="6237312"/>
            <a:ext cx="611560" cy="617488"/>
          </a:xfrm>
        </p:spPr>
        <p:txBody>
          <a:bodyPr lIns="0" tIns="0" rIns="0" bIns="0" anchor="ctr" anchorCtr="1"/>
          <a:lstStyle>
            <a:lvl1pPr algn="ctr">
              <a:defRPr sz="3200" b="1">
                <a:solidFill>
                  <a:srgbClr val="FFFF00"/>
                </a:solidFill>
              </a:defRPr>
            </a:lvl1pPr>
          </a:lstStyle>
          <a:p>
            <a:fld id="{3E15BD7C-E074-4D4A-84C3-500EE5B9C190}" type="slidenum">
              <a:rPr lang="ru-RU" smtClean="0"/>
              <a:pPr/>
              <a:t>‹#›</a:t>
            </a:fld>
            <a:endParaRPr lang="ru-RU"/>
          </a:p>
        </p:txBody>
      </p:sp>
      <p:cxnSp>
        <p:nvCxnSpPr>
          <p:cNvPr id="6" name="Straight Arrow Connector 5"/>
          <p:cNvCxnSpPr/>
          <p:nvPr userDrawn="1"/>
        </p:nvCxnSpPr>
        <p:spPr>
          <a:xfrm>
            <a:off x="0" y="685800"/>
            <a:ext cx="9144000" cy="0"/>
          </a:xfrm>
          <a:prstGeom prst="straightConnector1">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408725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hỉ có tiêu đề">
    <p:spTree>
      <p:nvGrpSpPr>
        <p:cNvPr id="1" name=""/>
        <p:cNvGrpSpPr/>
        <p:nvPr/>
      </p:nvGrpSpPr>
      <p:grpSpPr>
        <a:xfrm>
          <a:off x="0" y="0"/>
          <a:ext cx="0" cy="0"/>
          <a:chOff x="0" y="0"/>
          <a:chExt cx="0" cy="0"/>
        </a:xfrm>
      </p:grpSpPr>
      <p:sp>
        <p:nvSpPr>
          <p:cNvPr id="3" name="Flowchart: Connector 2"/>
          <p:cNvSpPr/>
          <p:nvPr userDrawn="1"/>
        </p:nvSpPr>
        <p:spPr>
          <a:xfrm>
            <a:off x="8526512" y="6237312"/>
            <a:ext cx="617488" cy="61748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0" y="-27384"/>
            <a:ext cx="9144000" cy="713184"/>
          </a:xfrm>
          <a:noFill/>
        </p:spPr>
        <p:txBody>
          <a:bodyPr>
            <a:noAutofit/>
          </a:bodyPr>
          <a:lstStyle>
            <a:lvl1pPr>
              <a:defRPr sz="4000" b="1" baseline="0">
                <a:solidFill>
                  <a:srgbClr val="FF0000"/>
                </a:solidFill>
                <a:latin typeface="Arial Narrow" pitchFamily="34" charset="0"/>
              </a:defRPr>
            </a:lvl1pPr>
          </a:lstStyle>
          <a:p>
            <a:r>
              <a:rPr lang="vi-VN"/>
              <a:t>Nhấn chuột vào đây để thay đổi tiêu đề</a:t>
            </a:r>
            <a:endParaRPr lang="ru-RU"/>
          </a:p>
        </p:txBody>
      </p:sp>
      <p:sp>
        <p:nvSpPr>
          <p:cNvPr id="10" name="Slide Number Placeholder 5"/>
          <p:cNvSpPr>
            <a:spLocks noGrp="1"/>
          </p:cNvSpPr>
          <p:nvPr>
            <p:ph type="sldNum" sz="quarter" idx="12"/>
          </p:nvPr>
        </p:nvSpPr>
        <p:spPr>
          <a:xfrm>
            <a:off x="8532440" y="6237312"/>
            <a:ext cx="611560" cy="617488"/>
          </a:xfrm>
        </p:spPr>
        <p:txBody>
          <a:bodyPr lIns="0" tIns="0" rIns="0" bIns="0" anchor="ctr" anchorCtr="1"/>
          <a:lstStyle>
            <a:lvl1pPr algn="ctr">
              <a:defRPr sz="3200" b="1">
                <a:solidFill>
                  <a:srgbClr val="FFFF00"/>
                </a:solidFill>
              </a:defRPr>
            </a:lvl1pPr>
          </a:lstStyle>
          <a:p>
            <a:fld id="{3E15BD7C-E074-4D4A-84C3-500EE5B9C190}" type="slidenum">
              <a:rPr lang="ru-RU" smtClean="0"/>
              <a:pPr/>
              <a:t>‹#›</a:t>
            </a:fld>
            <a:endParaRPr lang="ru-RU"/>
          </a:p>
        </p:txBody>
      </p:sp>
      <p:cxnSp>
        <p:nvCxnSpPr>
          <p:cNvPr id="6" name="Straight Arrow Connector 5"/>
          <p:cNvCxnSpPr/>
          <p:nvPr userDrawn="1"/>
        </p:nvCxnSpPr>
        <p:spPr>
          <a:xfrm>
            <a:off x="0" y="685800"/>
            <a:ext cx="9144000" cy="0"/>
          </a:xfrm>
          <a:prstGeom prst="straightConnector1">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836499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Nhấn mạnh">
    <p:spTree>
      <p:nvGrpSpPr>
        <p:cNvPr id="1" name=""/>
        <p:cNvGrpSpPr/>
        <p:nvPr/>
      </p:nvGrpSpPr>
      <p:grpSpPr>
        <a:xfrm>
          <a:off x="0" y="0"/>
          <a:ext cx="0" cy="0"/>
          <a:chOff x="0" y="0"/>
          <a:chExt cx="0" cy="0"/>
        </a:xfrm>
      </p:grpSpPr>
      <p:sp>
        <p:nvSpPr>
          <p:cNvPr id="3" name="Flowchart: Connector 2"/>
          <p:cNvSpPr/>
          <p:nvPr userDrawn="1"/>
        </p:nvSpPr>
        <p:spPr>
          <a:xfrm>
            <a:off x="8526512" y="6237312"/>
            <a:ext cx="617488" cy="61748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0" y="-27384"/>
            <a:ext cx="9144000" cy="6882184"/>
          </a:xfrm>
          <a:noFill/>
        </p:spPr>
        <p:txBody>
          <a:bodyPr>
            <a:noAutofit/>
          </a:bodyPr>
          <a:lstStyle>
            <a:lvl1pPr>
              <a:defRPr sz="6000" b="1" baseline="0">
                <a:solidFill>
                  <a:srgbClr val="FF0000"/>
                </a:solidFill>
                <a:latin typeface="Arial Narrow" pitchFamily="34" charset="0"/>
              </a:defRPr>
            </a:lvl1pPr>
          </a:lstStyle>
          <a:p>
            <a:r>
              <a:rPr lang="vi-VN"/>
              <a:t>Nhấn chuột vào đây để thay đổi tiêu đề</a:t>
            </a:r>
            <a:endParaRPr lang="ru-RU"/>
          </a:p>
        </p:txBody>
      </p:sp>
      <p:sp>
        <p:nvSpPr>
          <p:cNvPr id="10" name="Slide Number Placeholder 5"/>
          <p:cNvSpPr>
            <a:spLocks noGrp="1"/>
          </p:cNvSpPr>
          <p:nvPr>
            <p:ph type="sldNum" sz="quarter" idx="12"/>
          </p:nvPr>
        </p:nvSpPr>
        <p:spPr>
          <a:xfrm>
            <a:off x="8532440" y="6237312"/>
            <a:ext cx="611560" cy="617488"/>
          </a:xfrm>
        </p:spPr>
        <p:txBody>
          <a:bodyPr lIns="0" tIns="0" rIns="0" bIns="0" anchor="ctr" anchorCtr="1"/>
          <a:lstStyle>
            <a:lvl1pPr algn="ctr">
              <a:defRPr sz="3200" b="1">
                <a:solidFill>
                  <a:srgbClr val="FFFF00"/>
                </a:solidFill>
              </a:defRPr>
            </a:lvl1pPr>
          </a:lstStyle>
          <a:p>
            <a:fld id="{3E15BD7C-E074-4D4A-84C3-500EE5B9C190}" type="slidenum">
              <a:rPr lang="ru-RU" smtClean="0"/>
              <a:pPr/>
              <a:t>‹#›</a:t>
            </a:fld>
            <a:endParaRPr lang="ru-RU"/>
          </a:p>
        </p:txBody>
      </p:sp>
    </p:spTree>
    <p:extLst>
      <p:ext uri="{BB962C8B-B14F-4D97-AF65-F5344CB8AC3E}">
        <p14:creationId xmlns:p14="http://schemas.microsoft.com/office/powerpoint/2010/main" val="380575072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estion and Answer 1">
    <p:spTree>
      <p:nvGrpSpPr>
        <p:cNvPr id="1" name=""/>
        <p:cNvGrpSpPr/>
        <p:nvPr/>
      </p:nvGrpSpPr>
      <p:grpSpPr>
        <a:xfrm>
          <a:off x="0" y="0"/>
          <a:ext cx="0" cy="0"/>
          <a:chOff x="0" y="0"/>
          <a:chExt cx="0" cy="0"/>
        </a:xfrm>
      </p:grpSpPr>
      <p:pic>
        <p:nvPicPr>
          <p:cNvPr id="1026" name="Picture 2" descr="http://www.princetonacademy.in/wp-content/uploads/2012/03/QNA.jp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333500" y="533400"/>
            <a:ext cx="6057900" cy="6057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508566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estion and Answer 2">
    <p:spTree>
      <p:nvGrpSpPr>
        <p:cNvPr id="1" name=""/>
        <p:cNvGrpSpPr/>
        <p:nvPr/>
      </p:nvGrpSpPr>
      <p:grpSpPr>
        <a:xfrm>
          <a:off x="0" y="0"/>
          <a:ext cx="0" cy="0"/>
          <a:chOff x="0" y="0"/>
          <a:chExt cx="0" cy="0"/>
        </a:xfrm>
      </p:grpSpPr>
      <p:pic>
        <p:nvPicPr>
          <p:cNvPr id="2050" name="Picture 2" descr="http://previews.123rf.com/images/donskarpo/donskarpo1211/donskarpo121100051/16217385-questions-and-answers-red-white-black-dice-isolated-on-white-background-Stock-Photo.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66800" y="1676399"/>
            <a:ext cx="6991350" cy="3486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367368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estion and Answer 3">
    <p:spTree>
      <p:nvGrpSpPr>
        <p:cNvPr id="1" name=""/>
        <p:cNvGrpSpPr/>
        <p:nvPr/>
      </p:nvGrpSpPr>
      <p:grpSpPr>
        <a:xfrm>
          <a:off x="0" y="0"/>
          <a:ext cx="0" cy="0"/>
          <a:chOff x="0" y="0"/>
          <a:chExt cx="0" cy="0"/>
        </a:xfrm>
      </p:grpSpPr>
      <p:pic>
        <p:nvPicPr>
          <p:cNvPr id="3074" name="Picture 2" descr="http://3.bp.blogspot.com/_vtyKKLw61_o/TTf-XH2pTWI/AAAAAAAAAPE/u54vJMaZa-s/s1600/question.gif"/>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71800" y="76200"/>
            <a:ext cx="2997200" cy="62956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846549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ank you 1">
    <p:spTree>
      <p:nvGrpSpPr>
        <p:cNvPr id="1" name=""/>
        <p:cNvGrpSpPr/>
        <p:nvPr/>
      </p:nvGrpSpPr>
      <p:grpSpPr>
        <a:xfrm>
          <a:off x="0" y="0"/>
          <a:ext cx="0" cy="0"/>
          <a:chOff x="0" y="0"/>
          <a:chExt cx="0" cy="0"/>
        </a:xfrm>
      </p:grpSpPr>
      <p:pic>
        <p:nvPicPr>
          <p:cNvPr id="1026" name="Picture 2" descr="http://www.caridad.com/wp-content/uploads/2015/11/thankyou.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5800" y="914400"/>
            <a:ext cx="7810500" cy="526732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userDrawn="1"/>
        </p:nvSpPr>
        <p:spPr>
          <a:xfrm>
            <a:off x="5791200" y="6553200"/>
            <a:ext cx="3199915" cy="215444"/>
          </a:xfrm>
          <a:prstGeom prst="rect">
            <a:avLst/>
          </a:prstGeom>
          <a:noFill/>
        </p:spPr>
        <p:txBody>
          <a:bodyPr wrap="none" rtlCol="0">
            <a:spAutoFit/>
          </a:bodyPr>
          <a:lstStyle/>
          <a:p>
            <a:r>
              <a:rPr lang="vi-VN" sz="800"/>
              <a:t>http://www.caridad.com/wp-content/uploads/2015/11/thankyou.jpg</a:t>
            </a:r>
          </a:p>
        </p:txBody>
      </p:sp>
    </p:spTree>
    <p:extLst>
      <p:ext uri="{BB962C8B-B14F-4D97-AF65-F5344CB8AC3E}">
        <p14:creationId xmlns:p14="http://schemas.microsoft.com/office/powerpoint/2010/main" val="71618964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ru-RU"/>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ru-RU"/>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15BD7C-E074-4D4A-84C3-500EE5B9C190}" type="slidenum">
              <a:rPr lang="ru-RU" smtClean="0"/>
              <a:t>‹#›</a:t>
            </a:fld>
            <a:endParaRPr lang="ru-RU"/>
          </a:p>
        </p:txBody>
      </p:sp>
    </p:spTree>
    <p:extLst>
      <p:ext uri="{BB962C8B-B14F-4D97-AF65-F5344CB8AC3E}">
        <p14:creationId xmlns:p14="http://schemas.microsoft.com/office/powerpoint/2010/main" val="2190686516"/>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6" r:id="rId3"/>
    <p:sldLayoutId id="2147483654" r:id="rId4"/>
    <p:sldLayoutId id="2147483655" r:id="rId5"/>
    <p:sldLayoutId id="2147483656" r:id="rId6"/>
    <p:sldLayoutId id="2147483657" r:id="rId7"/>
    <p:sldLayoutId id="2147483658" r:id="rId8"/>
    <p:sldLayoutId id="2147483661" r:id="rId9"/>
    <p:sldLayoutId id="2147483662" r:id="rId10"/>
    <p:sldLayoutId id="2147483663" r:id="rId11"/>
    <p:sldLayoutId id="2147483664" r:id="rId12"/>
    <p:sldLayoutId id="2147483665" r:id="rId13"/>
    <p:sldLayoutId id="2147483650" r:id="rId14"/>
    <p:sldLayoutId id="2147483659" r:id="rId15"/>
    <p:sldLayoutId id="2147483653" r:id="rId16"/>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3568" y="304800"/>
            <a:ext cx="7772400" cy="2376264"/>
          </a:xfrm>
        </p:spPr>
        <p:txBody>
          <a:bodyPr>
            <a:normAutofit/>
          </a:bodyPr>
          <a:lstStyle/>
          <a:p>
            <a:pPr>
              <a:lnSpc>
                <a:spcPct val="114000"/>
              </a:lnSpc>
            </a:pPr>
            <a:r>
              <a:rPr lang="en-US" dirty="0"/>
              <a:t>MODULE VII: </a:t>
            </a:r>
            <a:r>
              <a:rPr lang="en-US" dirty="0" err="1"/>
              <a:t>Xử</a:t>
            </a:r>
            <a:r>
              <a:rPr lang="en-US" dirty="0"/>
              <a:t> lý </a:t>
            </a:r>
            <a:r>
              <a:rPr lang="en-US" dirty="0" err="1"/>
              <a:t>các</a:t>
            </a:r>
            <a:r>
              <a:rPr lang="en-US" dirty="0"/>
              <a:t> </a:t>
            </a:r>
            <a:r>
              <a:rPr lang="en-US" dirty="0" err="1"/>
              <a:t>nguy</a:t>
            </a:r>
            <a:r>
              <a:rPr lang="en-US" dirty="0"/>
              <a:t> cơ </a:t>
            </a:r>
            <a:r>
              <a:rPr lang="en-US" dirty="0" err="1"/>
              <a:t>nội</a:t>
            </a:r>
            <a:r>
              <a:rPr lang="en-US" dirty="0"/>
              <a:t> </a:t>
            </a:r>
            <a:r>
              <a:rPr lang="en-US" dirty="0" err="1"/>
              <a:t>bộ</a:t>
            </a:r>
            <a:endParaRPr lang="vi-VN" dirty="0"/>
          </a:p>
        </p:txBody>
      </p:sp>
      <p:sp>
        <p:nvSpPr>
          <p:cNvPr id="3" name="Subtitle 2"/>
          <p:cNvSpPr>
            <a:spLocks noGrp="1"/>
          </p:cNvSpPr>
          <p:nvPr>
            <p:ph type="subTitle" idx="1"/>
          </p:nvPr>
        </p:nvSpPr>
        <p:spPr>
          <a:xfrm>
            <a:off x="683568" y="2681064"/>
            <a:ext cx="7776864" cy="3795936"/>
          </a:xfrm>
        </p:spPr>
        <p:txBody>
          <a:bodyPr>
            <a:normAutofit/>
          </a:bodyPr>
          <a:lstStyle/>
          <a:p>
            <a:pPr>
              <a:tabLst>
                <a:tab pos="1881188" algn="l"/>
              </a:tabLst>
            </a:pPr>
            <a:endParaRPr lang="en-US"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713974545"/>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670C3-5D42-4C19-AF5E-8A4E347B6437}"/>
              </a:ext>
            </a:extLst>
          </p:cNvPr>
          <p:cNvSpPr>
            <a:spLocks noGrp="1"/>
          </p:cNvSpPr>
          <p:nvPr>
            <p:ph type="title"/>
          </p:nvPr>
        </p:nvSpPr>
        <p:spPr>
          <a:xfrm>
            <a:off x="-230909" y="240146"/>
            <a:ext cx="9144000" cy="713184"/>
          </a:xfrm>
        </p:spPr>
        <p:txBody>
          <a:bodyPr/>
          <a:lstStyle/>
          <a:p>
            <a:r>
              <a:rPr lang="vi-VN" sz="2400">
                <a:latin typeface="Times New Roman" panose="02020603050405020304" pitchFamily="18" charset="0"/>
                <a:cs typeface="Times New Roman" panose="02020603050405020304" pitchFamily="18" charset="0"/>
              </a:rPr>
              <a:t>Hướng dẫn phát hiện và ngăn ngừa</a:t>
            </a:r>
            <a:r>
              <a:rPr lang="en-US" sz="2400">
                <a:latin typeface="Times New Roman" panose="02020603050405020304" pitchFamily="18" charset="0"/>
                <a:cs typeface="Times New Roman" panose="02020603050405020304" pitchFamily="18" charset="0"/>
              </a:rPr>
              <a:t> </a:t>
            </a:r>
            <a:br>
              <a:rPr lang="en-US" sz="2400">
                <a:latin typeface="Times New Roman" panose="02020603050405020304" pitchFamily="18" charset="0"/>
                <a:cs typeface="Times New Roman" panose="02020603050405020304" pitchFamily="18" charset="0"/>
              </a:rPr>
            </a:br>
            <a:r>
              <a:rPr lang="vi-VN" sz="2400">
                <a:latin typeface="Times New Roman" panose="02020603050405020304" pitchFamily="18" charset="0"/>
                <a:cs typeface="Times New Roman" panose="02020603050405020304" pitchFamily="18" charset="0"/>
              </a:rPr>
              <a:t>Mối đe dọa từ người trong cuộc: </a:t>
            </a:r>
            <a:r>
              <a:rPr lang="en-US" sz="2400">
                <a:latin typeface="Times New Roman" panose="02020603050405020304" pitchFamily="18" charset="0"/>
                <a:cs typeface="Times New Roman" panose="02020603050405020304" pitchFamily="18" charset="0"/>
              </a:rPr>
              <a:t>An ninh mạng</a:t>
            </a:r>
            <a:r>
              <a:rPr lang="vi-VN" sz="4000">
                <a:latin typeface="Times New Roman" panose="02020603050405020304" pitchFamily="18" charset="0"/>
                <a:cs typeface="Times New Roman" panose="02020603050405020304" pitchFamily="18" charset="0"/>
              </a:rPr>
              <a:t/>
            </a:r>
            <a:br>
              <a:rPr lang="vi-VN" sz="4000">
                <a:latin typeface="Times New Roman" panose="02020603050405020304" pitchFamily="18" charset="0"/>
                <a:cs typeface="Times New Roman" panose="02020603050405020304" pitchFamily="18" charset="0"/>
              </a:rPr>
            </a:br>
            <a:endParaRPr lang="en-US"/>
          </a:p>
        </p:txBody>
      </p:sp>
      <p:sp>
        <p:nvSpPr>
          <p:cNvPr id="3" name="Slide Number Placeholder 2">
            <a:extLst>
              <a:ext uri="{FF2B5EF4-FFF2-40B4-BE49-F238E27FC236}">
                <a16:creationId xmlns:a16="http://schemas.microsoft.com/office/drawing/2014/main" id="{D85B61A6-675A-4922-88A5-6628DA3CFC0C}"/>
              </a:ext>
            </a:extLst>
          </p:cNvPr>
          <p:cNvSpPr>
            <a:spLocks noGrp="1"/>
          </p:cNvSpPr>
          <p:nvPr>
            <p:ph type="sldNum" sz="quarter" idx="12"/>
          </p:nvPr>
        </p:nvSpPr>
        <p:spPr/>
        <p:txBody>
          <a:bodyPr/>
          <a:lstStyle/>
          <a:p>
            <a:fld id="{3E15BD7C-E074-4D4A-84C3-500EE5B9C190}" type="slidenum">
              <a:rPr lang="ru-RU" smtClean="0"/>
              <a:pPr/>
              <a:t>10</a:t>
            </a:fld>
            <a:endParaRPr lang="ru-RU"/>
          </a:p>
        </p:txBody>
      </p:sp>
      <p:sp>
        <p:nvSpPr>
          <p:cNvPr id="4" name="Rectangle: Rounded Corners 3">
            <a:extLst>
              <a:ext uri="{FF2B5EF4-FFF2-40B4-BE49-F238E27FC236}">
                <a16:creationId xmlns:a16="http://schemas.microsoft.com/office/drawing/2014/main" id="{CDDD1EED-529D-4B04-8B21-394145D73826}"/>
              </a:ext>
            </a:extLst>
          </p:cNvPr>
          <p:cNvSpPr/>
          <p:nvPr/>
        </p:nvSpPr>
        <p:spPr>
          <a:xfrm>
            <a:off x="521615" y="854158"/>
            <a:ext cx="8243693" cy="795131"/>
          </a:xfrm>
          <a:prstGeom prst="roundRect">
            <a:avLst/>
          </a:prstGeom>
          <a:gradFill>
            <a:gsLst>
              <a:gs pos="100000">
                <a:schemeClr val="accent5">
                  <a:lumMod val="60000"/>
                  <a:lumOff val="40000"/>
                </a:schemeClr>
              </a:gs>
              <a:gs pos="25000">
                <a:schemeClr val="accent5">
                  <a:lumMod val="40000"/>
                  <a:lumOff val="60000"/>
                </a:schemeClr>
              </a:gs>
              <a:gs pos="0">
                <a:schemeClr val="accent5">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dirty="0">
                <a:solidFill>
                  <a:sysClr val="windowText" lastClr="000000"/>
                </a:solidFill>
                <a:latin typeface="Times New Roman" panose="02020603050405020304" pitchFamily="18" charset="0"/>
                <a:cs typeface="Times New Roman" panose="02020603050405020304" pitchFamily="18" charset="0"/>
              </a:rPr>
              <a:t>Mạng máy tính phải được bảo mật bằng cách định cấu hình tường lửa và giám sát việc gửi đi</a:t>
            </a:r>
            <a:r>
              <a:rPr lang="en-US" sz="2000" dirty="0">
                <a:solidFill>
                  <a:sysClr val="windowText" lastClr="000000"/>
                </a:solidFill>
                <a:latin typeface="Times New Roman" panose="02020603050405020304" pitchFamily="18" charset="0"/>
                <a:cs typeface="Times New Roman" panose="02020603050405020304" pitchFamily="18" charset="0"/>
              </a:rPr>
              <a:t> </a:t>
            </a:r>
            <a:r>
              <a:rPr lang="vi-VN" sz="2000" dirty="0">
                <a:solidFill>
                  <a:sysClr val="windowText" lastClr="000000"/>
                </a:solidFill>
                <a:latin typeface="Times New Roman" panose="02020603050405020304" pitchFamily="18" charset="0"/>
                <a:cs typeface="Times New Roman" panose="02020603050405020304" pitchFamily="18" charset="0"/>
              </a:rPr>
              <a:t>lưu lượng truy cập vào các dịch vụ HTTP và HTTPS</a:t>
            </a:r>
            <a:endParaRPr lang="en-AU"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5" name="Rectangle: Rounded Corners 4">
            <a:extLst>
              <a:ext uri="{FF2B5EF4-FFF2-40B4-BE49-F238E27FC236}">
                <a16:creationId xmlns:a16="http://schemas.microsoft.com/office/drawing/2014/main" id="{FFCC7738-0C55-4079-BA21-CA2C9C36C4A2}"/>
              </a:ext>
            </a:extLst>
          </p:cNvPr>
          <p:cNvSpPr/>
          <p:nvPr/>
        </p:nvSpPr>
        <p:spPr>
          <a:xfrm>
            <a:off x="521615" y="1791597"/>
            <a:ext cx="8243693" cy="795131"/>
          </a:xfrm>
          <a:prstGeom prst="roundRect">
            <a:avLst/>
          </a:prstGeom>
          <a:gradFill>
            <a:gsLst>
              <a:gs pos="100000">
                <a:schemeClr val="accent5">
                  <a:lumMod val="60000"/>
                  <a:lumOff val="40000"/>
                </a:schemeClr>
              </a:gs>
              <a:gs pos="25000">
                <a:schemeClr val="accent5">
                  <a:lumMod val="40000"/>
                  <a:lumOff val="60000"/>
                </a:schemeClr>
              </a:gs>
              <a:gs pos="0">
                <a:schemeClr val="accent5">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dirty="0">
                <a:solidFill>
                  <a:sysClr val="windowText" lastClr="000000"/>
                </a:solidFill>
                <a:latin typeface="Times New Roman" panose="02020603050405020304" pitchFamily="18" charset="0"/>
                <a:cs typeface="Times New Roman" panose="02020603050405020304" pitchFamily="18" charset="0"/>
              </a:rPr>
              <a:t>Tạo các quy tắc để giảm việc chuyển tệp ra bên ngoài cho một nhóm người dùng được ủy quyền và</a:t>
            </a:r>
            <a:r>
              <a:rPr lang="en-US" sz="2000" dirty="0">
                <a:solidFill>
                  <a:sysClr val="windowText" lastClr="000000"/>
                </a:solidFill>
                <a:latin typeface="Times New Roman" panose="02020603050405020304" pitchFamily="18" charset="0"/>
                <a:cs typeface="Times New Roman" panose="02020603050405020304" pitchFamily="18" charset="0"/>
              </a:rPr>
              <a:t> </a:t>
            </a:r>
            <a:r>
              <a:rPr lang="vi-VN" sz="2000" dirty="0">
                <a:solidFill>
                  <a:sysClr val="windowText" lastClr="000000"/>
                </a:solidFill>
                <a:latin typeface="Times New Roman" panose="02020603050405020304" pitchFamily="18" charset="0"/>
                <a:cs typeface="Times New Roman" panose="02020603050405020304" pitchFamily="18" charset="0"/>
              </a:rPr>
              <a:t>hệ thống</a:t>
            </a:r>
          </a:p>
        </p:txBody>
      </p:sp>
      <p:sp>
        <p:nvSpPr>
          <p:cNvPr id="6" name="Rectangle: Rounded Corners 5">
            <a:extLst>
              <a:ext uri="{FF2B5EF4-FFF2-40B4-BE49-F238E27FC236}">
                <a16:creationId xmlns:a16="http://schemas.microsoft.com/office/drawing/2014/main" id="{F6BE92F4-63DC-40E0-8D07-BE3A2E9345E0}"/>
              </a:ext>
            </a:extLst>
          </p:cNvPr>
          <p:cNvSpPr/>
          <p:nvPr/>
        </p:nvSpPr>
        <p:spPr>
          <a:xfrm>
            <a:off x="521615" y="2729036"/>
            <a:ext cx="8243693" cy="795131"/>
          </a:xfrm>
          <a:prstGeom prst="roundRect">
            <a:avLst/>
          </a:prstGeom>
          <a:gradFill>
            <a:gsLst>
              <a:gs pos="100000">
                <a:schemeClr val="accent5">
                  <a:lumMod val="60000"/>
                  <a:lumOff val="40000"/>
                </a:schemeClr>
              </a:gs>
              <a:gs pos="25000">
                <a:schemeClr val="accent5">
                  <a:lumMod val="40000"/>
                  <a:lumOff val="60000"/>
                </a:schemeClr>
              </a:gs>
              <a:gs pos="0">
                <a:schemeClr val="accent5">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dirty="0">
                <a:solidFill>
                  <a:sysClr val="windowText" lastClr="000000"/>
                </a:solidFill>
                <a:latin typeface="Times New Roman" panose="02020603050405020304" pitchFamily="18" charset="0"/>
                <a:cs typeface="Times New Roman" panose="02020603050405020304" pitchFamily="18" charset="0"/>
              </a:rPr>
              <a:t>Ngăn chia sẻ tệp, nhắn tin tức thì và các tính năng khác giữa các nhân viên cho phép</a:t>
            </a:r>
            <a:r>
              <a:rPr lang="en-US" sz="2000" dirty="0">
                <a:solidFill>
                  <a:sysClr val="windowText" lastClr="000000"/>
                </a:solidFill>
                <a:latin typeface="Times New Roman" panose="02020603050405020304" pitchFamily="18" charset="0"/>
                <a:cs typeface="Times New Roman" panose="02020603050405020304" pitchFamily="18" charset="0"/>
              </a:rPr>
              <a:t> </a:t>
            </a:r>
            <a:r>
              <a:rPr lang="vi-VN" sz="2000" dirty="0">
                <a:solidFill>
                  <a:sysClr val="windowText" lastClr="000000"/>
                </a:solidFill>
                <a:latin typeface="Times New Roman" panose="02020603050405020304" pitchFamily="18" charset="0"/>
                <a:cs typeface="Times New Roman" panose="02020603050405020304" pitchFamily="18" charset="0"/>
              </a:rPr>
              <a:t>truy cập trái phép vào mạng công ty</a:t>
            </a:r>
          </a:p>
        </p:txBody>
      </p:sp>
      <p:sp>
        <p:nvSpPr>
          <p:cNvPr id="7" name="Rectangle: Rounded Corners 6">
            <a:extLst>
              <a:ext uri="{FF2B5EF4-FFF2-40B4-BE49-F238E27FC236}">
                <a16:creationId xmlns:a16="http://schemas.microsoft.com/office/drawing/2014/main" id="{98593248-9825-416C-9C0B-F6D3AE56A169}"/>
              </a:ext>
            </a:extLst>
          </p:cNvPr>
          <p:cNvSpPr/>
          <p:nvPr/>
        </p:nvSpPr>
        <p:spPr>
          <a:xfrm>
            <a:off x="521615" y="3666475"/>
            <a:ext cx="8243693" cy="795131"/>
          </a:xfrm>
          <a:prstGeom prst="roundRect">
            <a:avLst/>
          </a:prstGeom>
          <a:gradFill>
            <a:gsLst>
              <a:gs pos="100000">
                <a:schemeClr val="accent5">
                  <a:lumMod val="60000"/>
                  <a:lumOff val="40000"/>
                </a:schemeClr>
              </a:gs>
              <a:gs pos="25000">
                <a:schemeClr val="accent5">
                  <a:lumMod val="40000"/>
                  <a:lumOff val="60000"/>
                </a:schemeClr>
              </a:gs>
              <a:gs pos="0">
                <a:schemeClr val="accent5">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dirty="0">
                <a:solidFill>
                  <a:sysClr val="windowText" lastClr="000000"/>
                </a:solidFill>
                <a:latin typeface="Times New Roman" panose="02020603050405020304" pitchFamily="18" charset="0"/>
                <a:cs typeface="Times New Roman" panose="02020603050405020304" pitchFamily="18" charset="0"/>
              </a:rPr>
              <a:t>Quét tất cả các thư đi và đến để tìm thông tin nhạy cảm và mã độc hại</a:t>
            </a:r>
          </a:p>
        </p:txBody>
      </p:sp>
      <p:sp>
        <p:nvSpPr>
          <p:cNvPr id="8" name="Rectangle: Rounded Corners 7">
            <a:extLst>
              <a:ext uri="{FF2B5EF4-FFF2-40B4-BE49-F238E27FC236}">
                <a16:creationId xmlns:a16="http://schemas.microsoft.com/office/drawing/2014/main" id="{3C2CD2D4-1880-4896-8463-60CA20667CB6}"/>
              </a:ext>
            </a:extLst>
          </p:cNvPr>
          <p:cNvSpPr/>
          <p:nvPr/>
        </p:nvSpPr>
        <p:spPr>
          <a:xfrm>
            <a:off x="521615" y="4603914"/>
            <a:ext cx="8243693" cy="795131"/>
          </a:xfrm>
          <a:prstGeom prst="roundRect">
            <a:avLst/>
          </a:prstGeom>
          <a:gradFill>
            <a:gsLst>
              <a:gs pos="100000">
                <a:schemeClr val="accent5">
                  <a:lumMod val="60000"/>
                  <a:lumOff val="40000"/>
                </a:schemeClr>
              </a:gs>
              <a:gs pos="25000">
                <a:schemeClr val="accent5">
                  <a:lumMod val="40000"/>
                  <a:lumOff val="60000"/>
                </a:schemeClr>
              </a:gs>
              <a:gs pos="0">
                <a:schemeClr val="accent5">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dirty="0">
                <a:solidFill>
                  <a:sysClr val="windowText" lastClr="000000"/>
                </a:solidFill>
                <a:latin typeface="Times New Roman" panose="02020603050405020304" pitchFamily="18" charset="0"/>
                <a:cs typeface="Times New Roman" panose="02020603050405020304" pitchFamily="18" charset="0"/>
              </a:rPr>
              <a:t>Thiết lập các chính sách mật khẩu nghiêm ngặt</a:t>
            </a:r>
          </a:p>
        </p:txBody>
      </p:sp>
      <p:sp>
        <p:nvSpPr>
          <p:cNvPr id="9" name="Rectangle: Rounded Corners 8">
            <a:extLst>
              <a:ext uri="{FF2B5EF4-FFF2-40B4-BE49-F238E27FC236}">
                <a16:creationId xmlns:a16="http://schemas.microsoft.com/office/drawing/2014/main" id="{1EA51D1A-E2C9-4E0C-88EC-C62DFCA6F9FC}"/>
              </a:ext>
            </a:extLst>
          </p:cNvPr>
          <p:cNvSpPr/>
          <p:nvPr/>
        </p:nvSpPr>
        <p:spPr>
          <a:xfrm>
            <a:off x="521615" y="5541353"/>
            <a:ext cx="8243693" cy="795131"/>
          </a:xfrm>
          <a:prstGeom prst="roundRect">
            <a:avLst/>
          </a:prstGeom>
          <a:gradFill>
            <a:gsLst>
              <a:gs pos="100000">
                <a:schemeClr val="accent5">
                  <a:lumMod val="60000"/>
                  <a:lumOff val="40000"/>
                </a:schemeClr>
              </a:gs>
              <a:gs pos="25000">
                <a:schemeClr val="accent5">
                  <a:lumMod val="40000"/>
                  <a:lumOff val="60000"/>
                </a:schemeClr>
              </a:gs>
              <a:gs pos="0">
                <a:schemeClr val="accent5">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dirty="0">
                <a:solidFill>
                  <a:sysClr val="windowText" lastClr="000000"/>
                </a:solidFill>
                <a:latin typeface="Times New Roman" panose="02020603050405020304" pitchFamily="18" charset="0"/>
                <a:cs typeface="Times New Roman" panose="02020603050405020304" pitchFamily="18" charset="0"/>
              </a:rPr>
              <a:t>Thực hiện các chính sách và thủ tục quản lý tài khoản</a:t>
            </a:r>
          </a:p>
        </p:txBody>
      </p:sp>
    </p:spTree>
    <p:extLst>
      <p:ext uri="{BB962C8B-B14F-4D97-AF65-F5344CB8AC3E}">
        <p14:creationId xmlns:p14="http://schemas.microsoft.com/office/powerpoint/2010/main" val="258202499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4DB23-BBE2-4AA6-ADB0-CEDC436594AF}"/>
              </a:ext>
            </a:extLst>
          </p:cNvPr>
          <p:cNvSpPr>
            <a:spLocks noGrp="1"/>
          </p:cNvSpPr>
          <p:nvPr>
            <p:ph type="title"/>
          </p:nvPr>
        </p:nvSpPr>
        <p:spPr>
          <a:xfrm>
            <a:off x="-101600" y="138870"/>
            <a:ext cx="9144000" cy="713184"/>
          </a:xfrm>
        </p:spPr>
        <p:txBody>
          <a:bodyPr/>
          <a:lstStyle/>
          <a:p>
            <a:r>
              <a:rPr lang="vi-VN" sz="2400">
                <a:latin typeface="Times New Roman" panose="02020603050405020304" pitchFamily="18" charset="0"/>
                <a:cs typeface="Times New Roman" panose="02020603050405020304" pitchFamily="18" charset="0"/>
              </a:rPr>
              <a:t>Hướng dẫn phát hiện và ngăn ngừa</a:t>
            </a:r>
            <a:r>
              <a:rPr lang="en-US" sz="2400">
                <a:latin typeface="Times New Roman" panose="02020603050405020304" pitchFamily="18" charset="0"/>
                <a:cs typeface="Times New Roman" panose="02020603050405020304" pitchFamily="18" charset="0"/>
              </a:rPr>
              <a:t> </a:t>
            </a:r>
            <a:br>
              <a:rPr lang="en-US" sz="2400">
                <a:latin typeface="Times New Roman" panose="02020603050405020304" pitchFamily="18" charset="0"/>
                <a:cs typeface="Times New Roman" panose="02020603050405020304" pitchFamily="18" charset="0"/>
              </a:rPr>
            </a:br>
            <a:r>
              <a:rPr lang="vi-VN" sz="2400">
                <a:latin typeface="Times New Roman" panose="02020603050405020304" pitchFamily="18" charset="0"/>
                <a:cs typeface="Times New Roman" panose="02020603050405020304" pitchFamily="18" charset="0"/>
              </a:rPr>
              <a:t>Mối đe dọa từ người trong cuộc: </a:t>
            </a:r>
            <a:r>
              <a:rPr lang="en-US" sz="2400">
                <a:latin typeface="Times New Roman" panose="02020603050405020304" pitchFamily="18" charset="0"/>
                <a:cs typeface="Times New Roman" panose="02020603050405020304" pitchFamily="18" charset="0"/>
              </a:rPr>
              <a:t>Kiểm soát truy cập</a:t>
            </a:r>
            <a:r>
              <a:rPr lang="vi-VN" sz="2400">
                <a:latin typeface="Times New Roman" panose="02020603050405020304" pitchFamily="18" charset="0"/>
                <a:cs typeface="Times New Roman" panose="02020603050405020304" pitchFamily="18" charset="0"/>
              </a:rPr>
              <a:t/>
            </a:r>
            <a:br>
              <a:rPr lang="vi-VN" sz="2400">
                <a:latin typeface="Times New Roman" panose="02020603050405020304" pitchFamily="18" charset="0"/>
                <a:cs typeface="Times New Roman" panose="02020603050405020304" pitchFamily="18" charset="0"/>
              </a:rPr>
            </a:br>
            <a:endParaRPr lang="en-US" sz="2400"/>
          </a:p>
        </p:txBody>
      </p:sp>
      <p:sp>
        <p:nvSpPr>
          <p:cNvPr id="3" name="Slide Number Placeholder 2">
            <a:extLst>
              <a:ext uri="{FF2B5EF4-FFF2-40B4-BE49-F238E27FC236}">
                <a16:creationId xmlns:a16="http://schemas.microsoft.com/office/drawing/2014/main" id="{1D889111-263C-426A-9913-3D6D73C6C32C}"/>
              </a:ext>
            </a:extLst>
          </p:cNvPr>
          <p:cNvSpPr>
            <a:spLocks noGrp="1"/>
          </p:cNvSpPr>
          <p:nvPr>
            <p:ph type="sldNum" sz="quarter" idx="12"/>
          </p:nvPr>
        </p:nvSpPr>
        <p:spPr/>
        <p:txBody>
          <a:bodyPr/>
          <a:lstStyle/>
          <a:p>
            <a:fld id="{3E15BD7C-E074-4D4A-84C3-500EE5B9C190}" type="slidenum">
              <a:rPr lang="ru-RU" smtClean="0"/>
              <a:pPr/>
              <a:t>11</a:t>
            </a:fld>
            <a:endParaRPr lang="ru-RU"/>
          </a:p>
        </p:txBody>
      </p:sp>
      <p:sp>
        <p:nvSpPr>
          <p:cNvPr id="4" name="Rectangle: Rounded Corners 3">
            <a:extLst>
              <a:ext uri="{FF2B5EF4-FFF2-40B4-BE49-F238E27FC236}">
                <a16:creationId xmlns:a16="http://schemas.microsoft.com/office/drawing/2014/main" id="{E43317B5-2303-45DC-AF76-2E366610CFF0}"/>
              </a:ext>
            </a:extLst>
          </p:cNvPr>
          <p:cNvSpPr/>
          <p:nvPr/>
        </p:nvSpPr>
        <p:spPr>
          <a:xfrm>
            <a:off x="540087" y="1077401"/>
            <a:ext cx="6301568" cy="795131"/>
          </a:xfrm>
          <a:prstGeom prst="roundRect">
            <a:avLst/>
          </a:prstGeom>
          <a:gradFill>
            <a:gsLst>
              <a:gs pos="100000">
                <a:schemeClr val="accent2">
                  <a:lumMod val="60000"/>
                  <a:lumOff val="40000"/>
                </a:schemeClr>
              </a:gs>
              <a:gs pos="25000">
                <a:schemeClr val="accent2">
                  <a:lumMod val="40000"/>
                  <a:lumOff val="60000"/>
                </a:schemeClr>
              </a:gs>
              <a:gs pos="0">
                <a:schemeClr val="accent2">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dirty="0">
                <a:solidFill>
                  <a:sysClr val="windowText" lastClr="000000"/>
                </a:solidFill>
                <a:latin typeface="Times New Roman" panose="02020603050405020304" pitchFamily="18" charset="0"/>
                <a:cs typeface="Times New Roman" panose="02020603050405020304" pitchFamily="18" charset="0"/>
              </a:rPr>
              <a:t>Các đặc quyền truy cập phải được bật cho nhân viên hoặc người dùng dựa trên</a:t>
            </a:r>
          </a:p>
          <a:p>
            <a:pPr algn="ctr"/>
            <a:r>
              <a:rPr lang="vi-VN" sz="2000">
                <a:solidFill>
                  <a:sysClr val="windowText" lastClr="000000"/>
                </a:solidFill>
                <a:latin typeface="Times New Roman" panose="02020603050405020304" pitchFamily="18" charset="0"/>
                <a:cs typeface="Times New Roman" panose="02020603050405020304" pitchFamily="18" charset="0"/>
              </a:rPr>
              <a:t>thực hiện thường xuyên các vai trò công việc của họ</a:t>
            </a:r>
            <a:endParaRPr lang="en-AU"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5" name="Rectangle: Rounded Corners 4">
            <a:extLst>
              <a:ext uri="{FF2B5EF4-FFF2-40B4-BE49-F238E27FC236}">
                <a16:creationId xmlns:a16="http://schemas.microsoft.com/office/drawing/2014/main" id="{924594E2-ADFC-4447-82EF-751713CDCFAD}"/>
              </a:ext>
            </a:extLst>
          </p:cNvPr>
          <p:cNvSpPr/>
          <p:nvPr/>
        </p:nvSpPr>
        <p:spPr>
          <a:xfrm>
            <a:off x="540087" y="2107115"/>
            <a:ext cx="6301568" cy="795131"/>
          </a:xfrm>
          <a:prstGeom prst="roundRect">
            <a:avLst/>
          </a:prstGeom>
          <a:gradFill>
            <a:gsLst>
              <a:gs pos="100000">
                <a:schemeClr val="accent2">
                  <a:lumMod val="60000"/>
                  <a:lumOff val="40000"/>
                </a:schemeClr>
              </a:gs>
              <a:gs pos="25000">
                <a:schemeClr val="accent2">
                  <a:lumMod val="40000"/>
                  <a:lumOff val="60000"/>
                </a:schemeClr>
              </a:gs>
              <a:gs pos="0">
                <a:schemeClr val="accent2">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Các yêu cầu truy cập được cấp cho người dùng phải được lập thành văn bản và kiểm tra</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bởi một người giám sát</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6" name="Rectangle: Rounded Corners 5">
            <a:extLst>
              <a:ext uri="{FF2B5EF4-FFF2-40B4-BE49-F238E27FC236}">
                <a16:creationId xmlns:a16="http://schemas.microsoft.com/office/drawing/2014/main" id="{8B90ABAD-7403-47A3-93BD-C9E608820691}"/>
              </a:ext>
            </a:extLst>
          </p:cNvPr>
          <p:cNvSpPr/>
          <p:nvPr/>
        </p:nvSpPr>
        <p:spPr>
          <a:xfrm>
            <a:off x="540087" y="3044554"/>
            <a:ext cx="6301568" cy="795131"/>
          </a:xfrm>
          <a:prstGeom prst="roundRect">
            <a:avLst/>
          </a:prstGeom>
          <a:gradFill>
            <a:gsLst>
              <a:gs pos="100000">
                <a:schemeClr val="accent2">
                  <a:lumMod val="60000"/>
                  <a:lumOff val="40000"/>
                </a:schemeClr>
              </a:gs>
              <a:gs pos="25000">
                <a:schemeClr val="accent2">
                  <a:lumMod val="40000"/>
                  <a:lumOff val="60000"/>
                </a:schemeClr>
              </a:gs>
              <a:gs pos="0">
                <a:schemeClr val="accent2">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Nhân viên nên xin phép chủ sở hữu dữ liệu trước khi truy cập</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các hệ thống nhạy cảm</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7" name="Rectangle: Rounded Corners 6">
            <a:extLst>
              <a:ext uri="{FF2B5EF4-FFF2-40B4-BE49-F238E27FC236}">
                <a16:creationId xmlns:a16="http://schemas.microsoft.com/office/drawing/2014/main" id="{CD78BA5E-4651-452C-A7A2-9F3E2C10CE6A}"/>
              </a:ext>
            </a:extLst>
          </p:cNvPr>
          <p:cNvSpPr/>
          <p:nvPr/>
        </p:nvSpPr>
        <p:spPr>
          <a:xfrm>
            <a:off x="540087" y="3981993"/>
            <a:ext cx="6301568" cy="795131"/>
          </a:xfrm>
          <a:prstGeom prst="roundRect">
            <a:avLst/>
          </a:prstGeom>
          <a:gradFill>
            <a:gsLst>
              <a:gs pos="100000">
                <a:schemeClr val="accent2">
                  <a:lumMod val="60000"/>
                  <a:lumOff val="40000"/>
                </a:schemeClr>
              </a:gs>
              <a:gs pos="25000">
                <a:schemeClr val="accent2">
                  <a:lumMod val="40000"/>
                  <a:lumOff val="60000"/>
                </a:schemeClr>
              </a:gs>
              <a:gs pos="0">
                <a:schemeClr val="accent2">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Thiết lập các kiểm soát thay đổi trên hệ thống của người dùng</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8" name="Rectangle: Rounded Corners 7">
            <a:extLst>
              <a:ext uri="{FF2B5EF4-FFF2-40B4-BE49-F238E27FC236}">
                <a16:creationId xmlns:a16="http://schemas.microsoft.com/office/drawing/2014/main" id="{3B388580-7E7F-4C6B-994E-EB78236D940F}"/>
              </a:ext>
            </a:extLst>
          </p:cNvPr>
          <p:cNvSpPr/>
          <p:nvPr/>
        </p:nvSpPr>
        <p:spPr>
          <a:xfrm>
            <a:off x="540087" y="4919432"/>
            <a:ext cx="6301568" cy="1225059"/>
          </a:xfrm>
          <a:prstGeom prst="roundRect">
            <a:avLst/>
          </a:prstGeom>
          <a:gradFill>
            <a:gsLst>
              <a:gs pos="100000">
                <a:schemeClr val="accent2">
                  <a:lumMod val="60000"/>
                  <a:lumOff val="40000"/>
                </a:schemeClr>
              </a:gs>
              <a:gs pos="25000">
                <a:schemeClr val="accent2">
                  <a:lumMod val="40000"/>
                  <a:lumOff val="60000"/>
                </a:schemeClr>
              </a:gs>
              <a:gs pos="0">
                <a:schemeClr val="accent2">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Khi người lao động </a:t>
            </a:r>
            <a:r>
              <a:rPr lang="en-US" sz="2000">
                <a:solidFill>
                  <a:sysClr val="windowText" lastClr="000000"/>
                </a:solidFill>
                <a:latin typeface="Times New Roman" panose="02020603050405020304" pitchFamily="18" charset="0"/>
                <a:cs typeface="Times New Roman" panose="02020603050405020304" pitchFamily="18" charset="0"/>
              </a:rPr>
              <a:t>nghỉ việc</a:t>
            </a:r>
            <a:r>
              <a:rPr lang="vi-VN" sz="2000">
                <a:solidFill>
                  <a:sysClr val="windowText" lastClr="000000"/>
                </a:solidFill>
                <a:latin typeface="Times New Roman" panose="02020603050405020304" pitchFamily="18" charset="0"/>
                <a:cs typeface="Times New Roman" panose="02020603050405020304" pitchFamily="18" charset="0"/>
              </a:rPr>
              <a:t>, người sử dụng lao động phải</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vô hiệu hóa tất cả các quyền truy cập vào các vị trí</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thực tế, mạng, hệ thống,</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ứng dụng và dữ liệu</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7AD94F9E-4856-47B9-BEBE-00B5906B8489}"/>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524" b="89959" l="5090" r="95895">
                        <a14:foregroundMark x1="18555" y1="20290" x2="18555" y2="20290"/>
                        <a14:foregroundMark x1="6897" y1="18634" x2="6897" y2="18634"/>
                        <a14:foregroundMark x1="42200" y1="33126" x2="42200" y2="33126"/>
                        <a14:foregroundMark x1="43514" y1="39441" x2="43514" y2="39441"/>
                        <a14:foregroundMark x1="48112" y1="37888" x2="47455" y2="37992"/>
                        <a14:foregroundMark x1="43678" y1="41097" x2="43678" y2="41097"/>
                        <a14:foregroundMark x1="91626" y1="20393" x2="91626" y2="20393"/>
                        <a14:foregroundMark x1="95895" y1="26812" x2="95895" y2="26812"/>
                        <a14:foregroundMark x1="6240" y1="25983" x2="6240" y2="25983"/>
                        <a14:foregroundMark x1="17077" y1="9524" x2="17077" y2="9524"/>
                        <a14:foregroundMark x1="5090" y1="17288" x2="5090" y2="17288"/>
                        <a14:foregroundMark x1="45484" y1="39130" x2="45484" y2="39130"/>
                        <a14:foregroundMark x1="6076" y1="15528" x2="6076" y2="15528"/>
                        <a14:foregroundMark x1="7225" y1="15424" x2="7225" y2="15424"/>
                      </a14:backgroundRemoval>
                    </a14:imgEffect>
                  </a14:imgLayer>
                </a14:imgProps>
              </a:ext>
            </a:extLst>
          </a:blip>
          <a:stretch>
            <a:fillRect/>
          </a:stretch>
        </p:blipFill>
        <p:spPr>
          <a:xfrm>
            <a:off x="7045835" y="1375169"/>
            <a:ext cx="1996565" cy="4339028"/>
          </a:xfrm>
          <a:prstGeom prst="rect">
            <a:avLst/>
          </a:prstGeom>
        </p:spPr>
      </p:pic>
    </p:spTree>
    <p:extLst>
      <p:ext uri="{BB962C8B-B14F-4D97-AF65-F5344CB8AC3E}">
        <p14:creationId xmlns:p14="http://schemas.microsoft.com/office/powerpoint/2010/main" val="60962632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F78A3-5B95-4D01-A6C5-C72957B96E2F}"/>
              </a:ext>
            </a:extLst>
          </p:cNvPr>
          <p:cNvSpPr>
            <a:spLocks noGrp="1"/>
          </p:cNvSpPr>
          <p:nvPr>
            <p:ph type="title"/>
          </p:nvPr>
        </p:nvSpPr>
        <p:spPr>
          <a:xfrm>
            <a:off x="0" y="166580"/>
            <a:ext cx="9144000" cy="713184"/>
          </a:xfrm>
        </p:spPr>
        <p:txBody>
          <a:bodyPr/>
          <a:lstStyle/>
          <a:p>
            <a:r>
              <a:rPr lang="vi-VN" sz="2400">
                <a:latin typeface="Times New Roman" panose="02020603050405020304" pitchFamily="18" charset="0"/>
                <a:cs typeface="Times New Roman" panose="02020603050405020304" pitchFamily="18" charset="0"/>
              </a:rPr>
              <a:t>Hướng dẫn phát hiện và ngăn ngừa</a:t>
            </a:r>
            <a:r>
              <a:rPr lang="en-US" sz="2400">
                <a:latin typeface="Times New Roman" panose="02020603050405020304" pitchFamily="18" charset="0"/>
                <a:cs typeface="Times New Roman" panose="02020603050405020304" pitchFamily="18" charset="0"/>
              </a:rPr>
              <a:t> </a:t>
            </a:r>
            <a:r>
              <a:rPr lang="vi-VN" sz="2400">
                <a:latin typeface="Times New Roman" panose="02020603050405020304" pitchFamily="18" charset="0"/>
                <a:cs typeface="Times New Roman" panose="02020603050405020304" pitchFamily="18" charset="0"/>
              </a:rPr>
              <a:t>Mối đe dọa từ người trong cuộc: </a:t>
            </a:r>
            <a:r>
              <a:rPr lang="en-US" sz="2400">
                <a:latin typeface="Times New Roman" panose="02020603050405020304" pitchFamily="18" charset="0"/>
                <a:cs typeface="Times New Roman" panose="02020603050405020304" pitchFamily="18" charset="0"/>
              </a:rPr>
              <a:t/>
            </a:r>
            <a:br>
              <a:rPr lang="en-US" sz="2400">
                <a:latin typeface="Times New Roman" panose="02020603050405020304" pitchFamily="18" charset="0"/>
                <a:cs typeface="Times New Roman" panose="02020603050405020304" pitchFamily="18" charset="0"/>
              </a:rPr>
            </a:br>
            <a:r>
              <a:rPr lang="vi-VN" sz="2400">
                <a:latin typeface="Times New Roman" panose="02020603050405020304" pitchFamily="18" charset="0"/>
                <a:cs typeface="Times New Roman" panose="02020603050405020304" pitchFamily="18" charset="0"/>
              </a:rPr>
              <a:t>Chương trình nâng cao nhận thức về bảo mật</a:t>
            </a:r>
            <a:br>
              <a:rPr lang="vi-VN" sz="2400">
                <a:latin typeface="Times New Roman" panose="02020603050405020304" pitchFamily="18" charset="0"/>
                <a:cs typeface="Times New Roman" panose="02020603050405020304" pitchFamily="18" charset="0"/>
              </a:rPr>
            </a:br>
            <a:endParaRPr lang="en-US" sz="2400"/>
          </a:p>
        </p:txBody>
      </p:sp>
      <p:sp>
        <p:nvSpPr>
          <p:cNvPr id="3" name="Slide Number Placeholder 2">
            <a:extLst>
              <a:ext uri="{FF2B5EF4-FFF2-40B4-BE49-F238E27FC236}">
                <a16:creationId xmlns:a16="http://schemas.microsoft.com/office/drawing/2014/main" id="{D64E3A54-6A01-4515-A2BD-E90B1E6DEF73}"/>
              </a:ext>
            </a:extLst>
          </p:cNvPr>
          <p:cNvSpPr>
            <a:spLocks noGrp="1"/>
          </p:cNvSpPr>
          <p:nvPr>
            <p:ph type="sldNum" sz="quarter" idx="12"/>
          </p:nvPr>
        </p:nvSpPr>
        <p:spPr/>
        <p:txBody>
          <a:bodyPr/>
          <a:lstStyle/>
          <a:p>
            <a:fld id="{3E15BD7C-E074-4D4A-84C3-500EE5B9C190}" type="slidenum">
              <a:rPr lang="ru-RU" smtClean="0"/>
              <a:pPr/>
              <a:t>12</a:t>
            </a:fld>
            <a:endParaRPr lang="ru-RU"/>
          </a:p>
        </p:txBody>
      </p:sp>
      <p:sp>
        <p:nvSpPr>
          <p:cNvPr id="4" name="Rectangle: Rounded Corners 3">
            <a:extLst>
              <a:ext uri="{FF2B5EF4-FFF2-40B4-BE49-F238E27FC236}">
                <a16:creationId xmlns:a16="http://schemas.microsoft.com/office/drawing/2014/main" id="{C3BFB247-A3D4-4FE5-B66A-C83BCB868EC0}"/>
              </a:ext>
            </a:extLst>
          </p:cNvPr>
          <p:cNvSpPr/>
          <p:nvPr/>
        </p:nvSpPr>
        <p:spPr>
          <a:xfrm>
            <a:off x="466198" y="984949"/>
            <a:ext cx="6119330" cy="795131"/>
          </a:xfrm>
          <a:prstGeom prst="roundRect">
            <a:avLst/>
          </a:prstGeom>
          <a:gradFill>
            <a:gsLst>
              <a:gs pos="100000">
                <a:schemeClr val="accent1">
                  <a:lumMod val="60000"/>
                  <a:lumOff val="40000"/>
                </a:schemeClr>
              </a:gs>
              <a:gs pos="25000">
                <a:schemeClr val="accent1">
                  <a:lumMod val="40000"/>
                  <a:lumOff val="60000"/>
                </a:schemeClr>
              </a:gs>
              <a:gs pos="0">
                <a:schemeClr val="accent1">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Xác định và báo cáo hành vi độc hại của người </a:t>
            </a:r>
            <a:r>
              <a:rPr lang="en-US" sz="2000">
                <a:solidFill>
                  <a:sysClr val="windowText" lastClr="000000"/>
                </a:solidFill>
                <a:latin typeface="Times New Roman" panose="02020603050405020304" pitchFamily="18" charset="0"/>
                <a:cs typeface="Times New Roman" panose="02020603050405020304" pitchFamily="18" charset="0"/>
              </a:rPr>
              <a:t>dung nội bộ</a:t>
            </a:r>
            <a:endParaRPr lang="en-AU"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5" name="Rectangle: Rounded Corners 4">
            <a:extLst>
              <a:ext uri="{FF2B5EF4-FFF2-40B4-BE49-F238E27FC236}">
                <a16:creationId xmlns:a16="http://schemas.microsoft.com/office/drawing/2014/main" id="{BC109574-1408-4E32-97C5-E86C270EA965}"/>
              </a:ext>
            </a:extLst>
          </p:cNvPr>
          <p:cNvSpPr/>
          <p:nvPr/>
        </p:nvSpPr>
        <p:spPr>
          <a:xfrm>
            <a:off x="466198" y="1922388"/>
            <a:ext cx="6119330" cy="795131"/>
          </a:xfrm>
          <a:prstGeom prst="roundRect">
            <a:avLst/>
          </a:prstGeom>
          <a:gradFill>
            <a:gsLst>
              <a:gs pos="100000">
                <a:schemeClr val="accent1">
                  <a:lumMod val="60000"/>
                  <a:lumOff val="40000"/>
                </a:schemeClr>
              </a:gs>
              <a:gs pos="25000">
                <a:schemeClr val="accent1">
                  <a:lumMod val="40000"/>
                  <a:lumOff val="60000"/>
                </a:schemeClr>
              </a:gs>
              <a:gs pos="0">
                <a:schemeClr val="accent1">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Kiểm tra các chính sách và kiểm soát của tổ chức</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6" name="Rectangle: Rounded Corners 5">
            <a:extLst>
              <a:ext uri="{FF2B5EF4-FFF2-40B4-BE49-F238E27FC236}">
                <a16:creationId xmlns:a16="http://schemas.microsoft.com/office/drawing/2014/main" id="{00915F65-5A30-4AF0-AD35-A626825F7B57}"/>
              </a:ext>
            </a:extLst>
          </p:cNvPr>
          <p:cNvSpPr/>
          <p:nvPr/>
        </p:nvSpPr>
        <p:spPr>
          <a:xfrm>
            <a:off x="466198" y="2859827"/>
            <a:ext cx="6119330" cy="795131"/>
          </a:xfrm>
          <a:prstGeom prst="roundRect">
            <a:avLst/>
          </a:prstGeom>
          <a:gradFill>
            <a:gsLst>
              <a:gs pos="100000">
                <a:schemeClr val="accent1">
                  <a:lumMod val="60000"/>
                  <a:lumOff val="40000"/>
                </a:schemeClr>
              </a:gs>
              <a:gs pos="25000">
                <a:schemeClr val="accent1">
                  <a:lumMod val="40000"/>
                  <a:lumOff val="60000"/>
                </a:schemeClr>
              </a:gs>
              <a:gs pos="0">
                <a:schemeClr val="accent1">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Thực hiện các biện pháp bảo vệ hệ thống quản trị thích hợp cho các</a:t>
            </a:r>
            <a:r>
              <a:rPr lang="en-US" sz="2000">
                <a:solidFill>
                  <a:sysClr val="windowText" lastClr="000000"/>
                </a:solidFill>
                <a:latin typeface="Times New Roman" panose="02020603050405020304" pitchFamily="18" charset="0"/>
                <a:cs typeface="Times New Roman" panose="02020603050405020304" pitchFamily="18" charset="0"/>
              </a:rPr>
              <a:t> máy</a:t>
            </a:r>
            <a:r>
              <a:rPr lang="vi-VN" sz="2000">
                <a:solidFill>
                  <a:sysClr val="windowText" lastClr="000000"/>
                </a:solidFill>
                <a:latin typeface="Times New Roman" panose="02020603050405020304" pitchFamily="18" charset="0"/>
                <a:cs typeface="Times New Roman" panose="02020603050405020304" pitchFamily="18" charset="0"/>
              </a:rPr>
              <a:t> chủ</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7" name="Rectangle: Rounded Corners 6">
            <a:extLst>
              <a:ext uri="{FF2B5EF4-FFF2-40B4-BE49-F238E27FC236}">
                <a16:creationId xmlns:a16="http://schemas.microsoft.com/office/drawing/2014/main" id="{5D29F254-2F57-4073-96AF-409822E2D43C}"/>
              </a:ext>
            </a:extLst>
          </p:cNvPr>
          <p:cNvSpPr/>
          <p:nvPr/>
        </p:nvSpPr>
        <p:spPr>
          <a:xfrm>
            <a:off x="466198" y="3797266"/>
            <a:ext cx="6119330" cy="795131"/>
          </a:xfrm>
          <a:prstGeom prst="roundRect">
            <a:avLst/>
          </a:prstGeom>
          <a:gradFill>
            <a:gsLst>
              <a:gs pos="100000">
                <a:schemeClr val="accent1">
                  <a:lumMod val="60000"/>
                  <a:lumOff val="40000"/>
                </a:schemeClr>
              </a:gs>
              <a:gs pos="25000">
                <a:schemeClr val="accent1">
                  <a:lumMod val="40000"/>
                  <a:lumOff val="60000"/>
                </a:schemeClr>
              </a:gs>
              <a:gs pos="0">
                <a:schemeClr val="accent1">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000">
                <a:solidFill>
                  <a:sysClr val="windowText" lastClr="000000"/>
                </a:solidFill>
                <a:latin typeface="Times New Roman" panose="02020603050405020304" pitchFamily="18" charset="0"/>
                <a:cs typeface="Times New Roman" panose="02020603050405020304" pitchFamily="18" charset="0"/>
              </a:rPr>
              <a:t>Thống nhất </a:t>
            </a:r>
            <a:r>
              <a:rPr lang="vi-VN" sz="2000">
                <a:solidFill>
                  <a:sysClr val="windowText" lastClr="000000"/>
                </a:solidFill>
                <a:latin typeface="Times New Roman" panose="02020603050405020304" pitchFamily="18" charset="0"/>
                <a:cs typeface="Times New Roman" panose="02020603050405020304" pitchFamily="18" charset="0"/>
              </a:rPr>
              <a:t>các chính sách và kiểm soát bảo mật đã xác định</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8" name="Rectangle: Rounded Corners 7">
            <a:extLst>
              <a:ext uri="{FF2B5EF4-FFF2-40B4-BE49-F238E27FC236}">
                <a16:creationId xmlns:a16="http://schemas.microsoft.com/office/drawing/2014/main" id="{7CECBA35-F83D-487D-BAC6-BE2D31C620FF}"/>
              </a:ext>
            </a:extLst>
          </p:cNvPr>
          <p:cNvSpPr/>
          <p:nvPr/>
        </p:nvSpPr>
        <p:spPr>
          <a:xfrm>
            <a:off x="466198" y="4734705"/>
            <a:ext cx="6119330" cy="795131"/>
          </a:xfrm>
          <a:prstGeom prst="roundRect">
            <a:avLst/>
          </a:prstGeom>
          <a:gradFill>
            <a:gsLst>
              <a:gs pos="100000">
                <a:schemeClr val="accent1">
                  <a:lumMod val="60000"/>
                  <a:lumOff val="40000"/>
                </a:schemeClr>
              </a:gs>
              <a:gs pos="25000">
                <a:schemeClr val="accent1">
                  <a:lumMod val="40000"/>
                  <a:lumOff val="60000"/>
                </a:schemeClr>
              </a:gs>
              <a:gs pos="0">
                <a:schemeClr val="accent1">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000">
                <a:solidFill>
                  <a:sysClr val="windowText" lastClr="000000"/>
                </a:solidFill>
                <a:latin typeface="Times New Roman" panose="02020603050405020304" pitchFamily="18" charset="0"/>
                <a:cs typeface="Times New Roman" panose="02020603050405020304" pitchFamily="18" charset="0"/>
              </a:rPr>
              <a:t>Thống nhất các định nghĩa bảo mật và chính sách kiểm soát</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9" name="Rectangle: Rounded Corners 8">
            <a:extLst>
              <a:ext uri="{FF2B5EF4-FFF2-40B4-BE49-F238E27FC236}">
                <a16:creationId xmlns:a16="http://schemas.microsoft.com/office/drawing/2014/main" id="{340E3441-4F43-4ED8-8A4A-3CED86B9FDCD}"/>
              </a:ext>
            </a:extLst>
          </p:cNvPr>
          <p:cNvSpPr/>
          <p:nvPr/>
        </p:nvSpPr>
        <p:spPr>
          <a:xfrm>
            <a:off x="466198" y="5672144"/>
            <a:ext cx="6119330" cy="795131"/>
          </a:xfrm>
          <a:prstGeom prst="roundRect">
            <a:avLst/>
          </a:prstGeom>
          <a:gradFill>
            <a:gsLst>
              <a:gs pos="100000">
                <a:schemeClr val="accent1">
                  <a:lumMod val="60000"/>
                  <a:lumOff val="40000"/>
                </a:schemeClr>
              </a:gs>
              <a:gs pos="25000">
                <a:schemeClr val="accent1">
                  <a:lumMod val="40000"/>
                  <a:lumOff val="60000"/>
                </a:schemeClr>
              </a:gs>
              <a:gs pos="0">
                <a:schemeClr val="accent1">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Thực hiện sao lưu an toàn và các phương pháp khôi phục để đảm bảo</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dữ liệu</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9C70CFBD-FC35-4D33-916B-DD3079B6134B}"/>
              </a:ext>
            </a:extLst>
          </p:cNvPr>
          <p:cNvPicPr>
            <a:picLocks noChangeAspect="1"/>
          </p:cNvPicPr>
          <p:nvPr/>
        </p:nvPicPr>
        <p:blipFill>
          <a:blip r:embed="rId2"/>
          <a:stretch>
            <a:fillRect/>
          </a:stretch>
        </p:blipFill>
        <p:spPr>
          <a:xfrm>
            <a:off x="6849850" y="1382514"/>
            <a:ext cx="2128547" cy="4391968"/>
          </a:xfrm>
          <a:prstGeom prst="rect">
            <a:avLst/>
          </a:prstGeom>
        </p:spPr>
      </p:pic>
    </p:spTree>
    <p:extLst>
      <p:ext uri="{BB962C8B-B14F-4D97-AF65-F5344CB8AC3E}">
        <p14:creationId xmlns:p14="http://schemas.microsoft.com/office/powerpoint/2010/main" val="213247352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18604-5AD3-4860-BD6E-20DF5F92255B}"/>
              </a:ext>
            </a:extLst>
          </p:cNvPr>
          <p:cNvSpPr>
            <a:spLocks noGrp="1"/>
          </p:cNvSpPr>
          <p:nvPr>
            <p:ph type="title"/>
          </p:nvPr>
        </p:nvSpPr>
        <p:spPr>
          <a:xfrm>
            <a:off x="0" y="166579"/>
            <a:ext cx="9144000" cy="713184"/>
          </a:xfrm>
        </p:spPr>
        <p:txBody>
          <a:bodyPr/>
          <a:lstStyle/>
          <a:p>
            <a:r>
              <a:rPr lang="vi-VN" sz="2400">
                <a:latin typeface="Times New Roman" panose="02020603050405020304" pitchFamily="18" charset="0"/>
                <a:cs typeface="Times New Roman" panose="02020603050405020304" pitchFamily="18" charset="0"/>
              </a:rPr>
              <a:t>Hướng dẫn phát hiện và ngăn ngừa</a:t>
            </a:r>
            <a:r>
              <a:rPr lang="en-US" sz="2400">
                <a:latin typeface="Times New Roman" panose="02020603050405020304" pitchFamily="18" charset="0"/>
                <a:cs typeface="Times New Roman" panose="02020603050405020304" pitchFamily="18" charset="0"/>
              </a:rPr>
              <a:t> </a:t>
            </a:r>
            <a:r>
              <a:rPr lang="vi-VN" sz="2400">
                <a:latin typeface="Times New Roman" panose="02020603050405020304" pitchFamily="18" charset="0"/>
                <a:cs typeface="Times New Roman" panose="02020603050405020304" pitchFamily="18" charset="0"/>
              </a:rPr>
              <a:t>Mối đe dọa từ người trong cuộc: </a:t>
            </a:r>
            <a:r>
              <a:rPr lang="en-US" sz="2400">
                <a:latin typeface="Times New Roman" panose="02020603050405020304" pitchFamily="18" charset="0"/>
                <a:cs typeface="Times New Roman" panose="02020603050405020304" pitchFamily="18" charset="0"/>
              </a:rPr>
              <a:t/>
            </a:r>
            <a:br>
              <a:rPr lang="en-US" sz="2400">
                <a:latin typeface="Times New Roman" panose="02020603050405020304" pitchFamily="18" charset="0"/>
                <a:cs typeface="Times New Roman" panose="02020603050405020304" pitchFamily="18" charset="0"/>
              </a:rPr>
            </a:br>
            <a:r>
              <a:rPr lang="vi-VN" sz="2400">
                <a:latin typeface="Times New Roman" panose="02020603050405020304" pitchFamily="18" charset="0"/>
                <a:cs typeface="Times New Roman" panose="02020603050405020304" pitchFamily="18" charset="0"/>
              </a:rPr>
              <a:t>Quản trị viên và Người dùng Đặc quyền</a:t>
            </a:r>
            <a:br>
              <a:rPr lang="vi-VN" sz="2400">
                <a:latin typeface="Times New Roman" panose="02020603050405020304" pitchFamily="18" charset="0"/>
                <a:cs typeface="Times New Roman" panose="02020603050405020304" pitchFamily="18" charset="0"/>
              </a:rPr>
            </a:br>
            <a:endParaRPr lang="en-US" sz="2400"/>
          </a:p>
        </p:txBody>
      </p:sp>
      <p:sp>
        <p:nvSpPr>
          <p:cNvPr id="3" name="Slide Number Placeholder 2">
            <a:extLst>
              <a:ext uri="{FF2B5EF4-FFF2-40B4-BE49-F238E27FC236}">
                <a16:creationId xmlns:a16="http://schemas.microsoft.com/office/drawing/2014/main" id="{2DE45C1B-3E4F-44A1-A9EC-2698D9812F18}"/>
              </a:ext>
            </a:extLst>
          </p:cNvPr>
          <p:cNvSpPr>
            <a:spLocks noGrp="1"/>
          </p:cNvSpPr>
          <p:nvPr>
            <p:ph type="sldNum" sz="quarter" idx="12"/>
          </p:nvPr>
        </p:nvSpPr>
        <p:spPr/>
        <p:txBody>
          <a:bodyPr/>
          <a:lstStyle/>
          <a:p>
            <a:fld id="{3E15BD7C-E074-4D4A-84C3-500EE5B9C190}" type="slidenum">
              <a:rPr lang="ru-RU" smtClean="0"/>
              <a:pPr/>
              <a:t>13</a:t>
            </a:fld>
            <a:endParaRPr lang="ru-RU"/>
          </a:p>
        </p:txBody>
      </p:sp>
      <p:sp>
        <p:nvSpPr>
          <p:cNvPr id="4" name="Rectangle: Rounded Corners 3">
            <a:extLst>
              <a:ext uri="{FF2B5EF4-FFF2-40B4-BE49-F238E27FC236}">
                <a16:creationId xmlns:a16="http://schemas.microsoft.com/office/drawing/2014/main" id="{370ED779-05EB-4CC8-B5C7-133A7B6690B3}"/>
              </a:ext>
            </a:extLst>
          </p:cNvPr>
          <p:cNvSpPr/>
          <p:nvPr/>
        </p:nvSpPr>
        <p:spPr>
          <a:xfrm>
            <a:off x="69035" y="879763"/>
            <a:ext cx="4847360" cy="795131"/>
          </a:xfrm>
          <a:prstGeom prst="roundRect">
            <a:avLst/>
          </a:prstGeom>
          <a:gradFill>
            <a:gsLst>
              <a:gs pos="100000">
                <a:schemeClr val="accent2">
                  <a:lumMod val="60000"/>
                  <a:lumOff val="40000"/>
                </a:schemeClr>
              </a:gs>
              <a:gs pos="25000">
                <a:schemeClr val="accent2">
                  <a:lumMod val="40000"/>
                  <a:lumOff val="60000"/>
                </a:schemeClr>
              </a:gs>
              <a:gs pos="0">
                <a:schemeClr val="accent2">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Vô hiệu hóa các tài khoản quản trị mặc định</a:t>
            </a:r>
            <a:endParaRPr lang="en-AU"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5" name="Rectangle: Rounded Corners 4">
            <a:extLst>
              <a:ext uri="{FF2B5EF4-FFF2-40B4-BE49-F238E27FC236}">
                <a16:creationId xmlns:a16="http://schemas.microsoft.com/office/drawing/2014/main" id="{BA012578-A217-4E17-BF3C-0B36D895C114}"/>
              </a:ext>
            </a:extLst>
          </p:cNvPr>
          <p:cNvSpPr/>
          <p:nvPr/>
        </p:nvSpPr>
        <p:spPr>
          <a:xfrm>
            <a:off x="734665" y="1881321"/>
            <a:ext cx="4847360" cy="795131"/>
          </a:xfrm>
          <a:prstGeom prst="roundRect">
            <a:avLst/>
          </a:prstGeom>
          <a:gradFill>
            <a:gsLst>
              <a:gs pos="100000">
                <a:schemeClr val="accent2">
                  <a:lumMod val="60000"/>
                  <a:lumOff val="40000"/>
                </a:schemeClr>
              </a:gs>
              <a:gs pos="25000">
                <a:schemeClr val="accent2">
                  <a:lumMod val="40000"/>
                  <a:lumOff val="60000"/>
                </a:schemeClr>
              </a:gs>
              <a:gs pos="0">
                <a:schemeClr val="accent2">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Đảm bảo rằng quản trị viên sử dụng tài khoản duy nhất</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trong quá trình cài đặt</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6" name="Rectangle: Rounded Corners 5">
            <a:extLst>
              <a:ext uri="{FF2B5EF4-FFF2-40B4-BE49-F238E27FC236}">
                <a16:creationId xmlns:a16="http://schemas.microsoft.com/office/drawing/2014/main" id="{B4554532-1D71-4A44-944D-F30734FE35D3}"/>
              </a:ext>
            </a:extLst>
          </p:cNvPr>
          <p:cNvSpPr/>
          <p:nvPr/>
        </p:nvSpPr>
        <p:spPr>
          <a:xfrm>
            <a:off x="1190573" y="2964782"/>
            <a:ext cx="5551972" cy="861784"/>
          </a:xfrm>
          <a:prstGeom prst="roundRect">
            <a:avLst/>
          </a:prstGeom>
          <a:gradFill>
            <a:gsLst>
              <a:gs pos="100000">
                <a:schemeClr val="accent2">
                  <a:lumMod val="60000"/>
                  <a:lumOff val="40000"/>
                </a:schemeClr>
              </a:gs>
              <a:gs pos="25000">
                <a:schemeClr val="accent2">
                  <a:lumMod val="40000"/>
                  <a:lumOff val="60000"/>
                </a:schemeClr>
              </a:gs>
              <a:gs pos="0">
                <a:schemeClr val="accent2">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Triển khai kỹ thuật </a:t>
            </a:r>
            <a:r>
              <a:rPr lang="en-US" sz="2000">
                <a:solidFill>
                  <a:sysClr val="windowText" lastClr="000000"/>
                </a:solidFill>
                <a:latin typeface="Times New Roman" panose="02020603050405020304" pitchFamily="18" charset="0"/>
                <a:cs typeface="Times New Roman" panose="02020603050405020304" pitchFamily="18" charset="0"/>
              </a:rPr>
              <a:t>chống chối bỏ </a:t>
            </a:r>
            <a:r>
              <a:rPr lang="vi-VN" sz="2000">
                <a:solidFill>
                  <a:sysClr val="windowText" lastClr="000000"/>
                </a:solidFill>
                <a:latin typeface="Times New Roman" panose="02020603050405020304" pitchFamily="18" charset="0"/>
                <a:cs typeface="Times New Roman" panose="02020603050405020304" pitchFamily="18" charset="0"/>
              </a:rPr>
              <a:t>để xem tất cả</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các hành động được thực hiện</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bởi quản trị viên và có đặc quyền</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người dùng</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7" name="Rectangle: Rounded Corners 6">
            <a:extLst>
              <a:ext uri="{FF2B5EF4-FFF2-40B4-BE49-F238E27FC236}">
                <a16:creationId xmlns:a16="http://schemas.microsoft.com/office/drawing/2014/main" id="{8C7CF80C-C13E-4B4B-983B-0701BB0E87A5}"/>
              </a:ext>
            </a:extLst>
          </p:cNvPr>
          <p:cNvSpPr/>
          <p:nvPr/>
        </p:nvSpPr>
        <p:spPr>
          <a:xfrm>
            <a:off x="2042969" y="4059932"/>
            <a:ext cx="5198340" cy="861784"/>
          </a:xfrm>
          <a:prstGeom prst="roundRect">
            <a:avLst/>
          </a:prstGeom>
          <a:gradFill>
            <a:gsLst>
              <a:gs pos="100000">
                <a:schemeClr val="accent2">
                  <a:lumMod val="60000"/>
                  <a:lumOff val="40000"/>
                </a:schemeClr>
              </a:gs>
              <a:gs pos="25000">
                <a:schemeClr val="accent2">
                  <a:lumMod val="40000"/>
                  <a:lumOff val="60000"/>
                </a:schemeClr>
              </a:gs>
              <a:gs pos="0">
                <a:schemeClr val="accent2">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Giám sát hoạt động của quản trị viên hệ thống và</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người dùng đặc quyền có quyền truy cập</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thông tin nhạy cảm</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8" name="Rectangle: Rounded Corners 7">
            <a:extLst>
              <a:ext uri="{FF2B5EF4-FFF2-40B4-BE49-F238E27FC236}">
                <a16:creationId xmlns:a16="http://schemas.microsoft.com/office/drawing/2014/main" id="{2EEB1E61-AD8C-4056-801A-AE35A5128770}"/>
              </a:ext>
            </a:extLst>
          </p:cNvPr>
          <p:cNvSpPr/>
          <p:nvPr/>
        </p:nvSpPr>
        <p:spPr>
          <a:xfrm>
            <a:off x="3075709" y="5375528"/>
            <a:ext cx="5810778" cy="861784"/>
          </a:xfrm>
          <a:prstGeom prst="roundRect">
            <a:avLst/>
          </a:prstGeom>
          <a:gradFill>
            <a:gsLst>
              <a:gs pos="100000">
                <a:schemeClr val="accent2">
                  <a:lumMod val="60000"/>
                  <a:lumOff val="40000"/>
                </a:schemeClr>
              </a:gs>
              <a:gs pos="25000">
                <a:schemeClr val="accent2">
                  <a:lumMod val="40000"/>
                  <a:lumOff val="60000"/>
                </a:schemeClr>
              </a:gs>
              <a:gs pos="0">
                <a:schemeClr val="accent2">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Sử dụng các phương pháp mã hóa để </a:t>
            </a:r>
            <a:r>
              <a:rPr lang="en-US" sz="2000">
                <a:solidFill>
                  <a:sysClr val="windowText" lastClr="000000"/>
                </a:solidFill>
                <a:latin typeface="Times New Roman" panose="02020603050405020304" pitchFamily="18" charset="0"/>
                <a:cs typeface="Times New Roman" panose="02020603050405020304" pitchFamily="18" charset="0"/>
              </a:rPr>
              <a:t>hạn chế</a:t>
            </a:r>
            <a:r>
              <a:rPr lang="vi-VN" sz="2000">
                <a:solidFill>
                  <a:sysClr val="windowText" lastClr="000000"/>
                </a:solidFill>
                <a:latin typeface="Times New Roman" panose="02020603050405020304" pitchFamily="18" charset="0"/>
                <a:cs typeface="Times New Roman" panose="02020603050405020304" pitchFamily="18" charset="0"/>
              </a:rPr>
              <a:t> quản trị viên</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và những người dùng có đặc quyền truy cập các băng sao lưu và</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thông tin nhạy cảm</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3019995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65B26-DE6A-476F-B68B-5CF5BD9A786F}"/>
              </a:ext>
            </a:extLst>
          </p:cNvPr>
          <p:cNvSpPr>
            <a:spLocks noGrp="1"/>
          </p:cNvSpPr>
          <p:nvPr>
            <p:ph type="title"/>
          </p:nvPr>
        </p:nvSpPr>
        <p:spPr>
          <a:xfrm>
            <a:off x="0" y="175816"/>
            <a:ext cx="9144000" cy="713184"/>
          </a:xfrm>
        </p:spPr>
        <p:txBody>
          <a:bodyPr/>
          <a:lstStyle/>
          <a:p>
            <a:r>
              <a:rPr lang="vi-VN" sz="2400">
                <a:latin typeface="Times New Roman" panose="02020603050405020304" pitchFamily="18" charset="0"/>
                <a:cs typeface="Times New Roman" panose="02020603050405020304" pitchFamily="18" charset="0"/>
              </a:rPr>
              <a:t>Hướng dẫn phát hiện và ngăn ngừa</a:t>
            </a:r>
            <a:r>
              <a:rPr lang="en-US" sz="2400">
                <a:latin typeface="Times New Roman" panose="02020603050405020304" pitchFamily="18" charset="0"/>
                <a:cs typeface="Times New Roman" panose="02020603050405020304" pitchFamily="18" charset="0"/>
              </a:rPr>
              <a:t> </a:t>
            </a:r>
            <a:r>
              <a:rPr lang="vi-VN" sz="2400">
                <a:latin typeface="Times New Roman" panose="02020603050405020304" pitchFamily="18" charset="0"/>
                <a:cs typeface="Times New Roman" panose="02020603050405020304" pitchFamily="18" charset="0"/>
              </a:rPr>
              <a:t>Mối đe dọa từ người trong cuộc: </a:t>
            </a:r>
            <a:r>
              <a:rPr lang="en-US" sz="2400">
                <a:latin typeface="Times New Roman" panose="02020603050405020304" pitchFamily="18" charset="0"/>
                <a:cs typeface="Times New Roman" panose="02020603050405020304" pitchFamily="18" charset="0"/>
              </a:rPr>
              <a:t/>
            </a:r>
            <a:br>
              <a:rPr lang="en-US" sz="2400">
                <a:latin typeface="Times New Roman" panose="02020603050405020304" pitchFamily="18" charset="0"/>
                <a:cs typeface="Times New Roman" panose="02020603050405020304" pitchFamily="18" charset="0"/>
              </a:rPr>
            </a:br>
            <a:r>
              <a:rPr lang="en-US" sz="2400">
                <a:latin typeface="Times New Roman" panose="02020603050405020304" pitchFamily="18" charset="0"/>
                <a:cs typeface="Times New Roman" panose="02020603050405020304" pitchFamily="18" charset="0"/>
              </a:rPr>
              <a:t>Sao lưu</a:t>
            </a:r>
            <a:r>
              <a:rPr lang="vi-VN" sz="2400">
                <a:latin typeface="Times New Roman" panose="02020603050405020304" pitchFamily="18" charset="0"/>
                <a:cs typeface="Times New Roman" panose="02020603050405020304" pitchFamily="18" charset="0"/>
              </a:rPr>
              <a:t/>
            </a:r>
            <a:br>
              <a:rPr lang="vi-VN" sz="2400">
                <a:latin typeface="Times New Roman" panose="02020603050405020304" pitchFamily="18" charset="0"/>
                <a:cs typeface="Times New Roman" panose="02020603050405020304" pitchFamily="18" charset="0"/>
              </a:rPr>
            </a:br>
            <a:endParaRPr lang="en-US" sz="2400"/>
          </a:p>
        </p:txBody>
      </p:sp>
      <p:sp>
        <p:nvSpPr>
          <p:cNvPr id="3" name="Slide Number Placeholder 2">
            <a:extLst>
              <a:ext uri="{FF2B5EF4-FFF2-40B4-BE49-F238E27FC236}">
                <a16:creationId xmlns:a16="http://schemas.microsoft.com/office/drawing/2014/main" id="{8F925F2C-DF7F-44BE-8D21-800CA73D487F}"/>
              </a:ext>
            </a:extLst>
          </p:cNvPr>
          <p:cNvSpPr>
            <a:spLocks noGrp="1"/>
          </p:cNvSpPr>
          <p:nvPr>
            <p:ph type="sldNum" sz="quarter" idx="12"/>
          </p:nvPr>
        </p:nvSpPr>
        <p:spPr/>
        <p:txBody>
          <a:bodyPr/>
          <a:lstStyle/>
          <a:p>
            <a:fld id="{3E15BD7C-E074-4D4A-84C3-500EE5B9C190}" type="slidenum">
              <a:rPr lang="ru-RU" smtClean="0"/>
              <a:pPr/>
              <a:t>14</a:t>
            </a:fld>
            <a:endParaRPr lang="ru-RU"/>
          </a:p>
        </p:txBody>
      </p:sp>
      <p:sp>
        <p:nvSpPr>
          <p:cNvPr id="4" name="Rectangle: Rounded Corners 3">
            <a:extLst>
              <a:ext uri="{FF2B5EF4-FFF2-40B4-BE49-F238E27FC236}">
                <a16:creationId xmlns:a16="http://schemas.microsoft.com/office/drawing/2014/main" id="{8B84A66A-F5CF-4213-9628-EA66EA004007}"/>
              </a:ext>
            </a:extLst>
          </p:cNvPr>
          <p:cNvSpPr/>
          <p:nvPr/>
        </p:nvSpPr>
        <p:spPr>
          <a:xfrm>
            <a:off x="302629" y="1031308"/>
            <a:ext cx="5996571" cy="952782"/>
          </a:xfrm>
          <a:prstGeom prst="roundRect">
            <a:avLst/>
          </a:prstGeom>
          <a:gradFill>
            <a:gsLst>
              <a:gs pos="100000">
                <a:schemeClr val="accent1">
                  <a:lumMod val="60000"/>
                  <a:lumOff val="40000"/>
                </a:schemeClr>
              </a:gs>
              <a:gs pos="25000">
                <a:schemeClr val="accent1">
                  <a:lumMod val="40000"/>
                  <a:lumOff val="60000"/>
                </a:schemeClr>
              </a:gs>
              <a:gs pos="0">
                <a:schemeClr val="accent1">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Các tổ chức nên thực hiện sao lưu và phục hồi an toàn</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các quy trình để tiếp tục hoạt động kinh doanh khi hệ thống</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bị xâm phạm</a:t>
            </a:r>
            <a:endParaRPr lang="en-AU"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5" name="Rectangle: Rounded Corners 4">
            <a:extLst>
              <a:ext uri="{FF2B5EF4-FFF2-40B4-BE49-F238E27FC236}">
                <a16:creationId xmlns:a16="http://schemas.microsoft.com/office/drawing/2014/main" id="{93D423FE-619B-4DFA-8BD4-3777FD392DD5}"/>
              </a:ext>
            </a:extLst>
          </p:cNvPr>
          <p:cNvSpPr/>
          <p:nvPr/>
        </p:nvSpPr>
        <p:spPr>
          <a:xfrm>
            <a:off x="302629" y="2126398"/>
            <a:ext cx="5996571" cy="795131"/>
          </a:xfrm>
          <a:prstGeom prst="roundRect">
            <a:avLst/>
          </a:prstGeom>
          <a:gradFill>
            <a:gsLst>
              <a:gs pos="100000">
                <a:schemeClr val="accent1">
                  <a:lumMod val="60000"/>
                  <a:lumOff val="40000"/>
                </a:schemeClr>
              </a:gs>
              <a:gs pos="25000">
                <a:schemeClr val="accent1">
                  <a:lumMod val="40000"/>
                  <a:lumOff val="60000"/>
                </a:schemeClr>
              </a:gs>
              <a:gs pos="0">
                <a:schemeClr val="accent1">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Thường xuyên sao lưu và kiểm tra tính toàn vẹn và tính khả dụng</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6" name="Rectangle: Rounded Corners 5">
            <a:extLst>
              <a:ext uri="{FF2B5EF4-FFF2-40B4-BE49-F238E27FC236}">
                <a16:creationId xmlns:a16="http://schemas.microsoft.com/office/drawing/2014/main" id="{B2F7F890-BEC8-4E84-9534-1FD776DF9A39}"/>
              </a:ext>
            </a:extLst>
          </p:cNvPr>
          <p:cNvSpPr/>
          <p:nvPr/>
        </p:nvSpPr>
        <p:spPr>
          <a:xfrm>
            <a:off x="302627" y="3107614"/>
            <a:ext cx="5996571" cy="952781"/>
          </a:xfrm>
          <a:prstGeom prst="roundRect">
            <a:avLst/>
          </a:prstGeom>
          <a:gradFill>
            <a:gsLst>
              <a:gs pos="100000">
                <a:schemeClr val="accent1">
                  <a:lumMod val="60000"/>
                  <a:lumOff val="40000"/>
                </a:schemeClr>
              </a:gs>
              <a:gs pos="25000">
                <a:schemeClr val="accent1">
                  <a:lumMod val="40000"/>
                  <a:lumOff val="60000"/>
                </a:schemeClr>
              </a:gs>
              <a:gs pos="0">
                <a:schemeClr val="accent1">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Bảo vệ phương tiện sao lưu và nội dung của nó khỏi bị thay đổi, đánh cắp,</a:t>
            </a:r>
          </a:p>
          <a:p>
            <a:pPr algn="ctr"/>
            <a:r>
              <a:rPr lang="vi-VN" sz="2000">
                <a:solidFill>
                  <a:sysClr val="windowText" lastClr="000000"/>
                </a:solidFill>
                <a:latin typeface="Times New Roman" panose="02020603050405020304" pitchFamily="18" charset="0"/>
                <a:cs typeface="Times New Roman" panose="02020603050405020304" pitchFamily="18" charset="0"/>
              </a:rPr>
              <a:t>hoặc phá hủy</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7" name="Rectangle: Rounded Corners 6">
            <a:extLst>
              <a:ext uri="{FF2B5EF4-FFF2-40B4-BE49-F238E27FC236}">
                <a16:creationId xmlns:a16="http://schemas.microsoft.com/office/drawing/2014/main" id="{08C65474-AE6B-4380-8947-53F654599AF7}"/>
              </a:ext>
            </a:extLst>
          </p:cNvPr>
          <p:cNvSpPr/>
          <p:nvPr/>
        </p:nvSpPr>
        <p:spPr>
          <a:xfrm>
            <a:off x="302628" y="4246481"/>
            <a:ext cx="5996571" cy="952782"/>
          </a:xfrm>
          <a:prstGeom prst="roundRect">
            <a:avLst/>
          </a:prstGeom>
          <a:gradFill>
            <a:gsLst>
              <a:gs pos="100000">
                <a:schemeClr val="accent1">
                  <a:lumMod val="60000"/>
                  <a:lumOff val="40000"/>
                </a:schemeClr>
              </a:gs>
              <a:gs pos="25000">
                <a:schemeClr val="accent1">
                  <a:lumMod val="40000"/>
                  <a:lumOff val="60000"/>
                </a:schemeClr>
              </a:gs>
              <a:gs pos="0">
                <a:schemeClr val="accent1">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Thực hiện tách biệt các nhiệm vụ và cấu hình</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quy trình quản lý để thực hiện sao lưu trên máy tính</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hệ thống, mạng và cơ sở dữ liệu</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8" name="Rectangle: Rounded Corners 7">
            <a:extLst>
              <a:ext uri="{FF2B5EF4-FFF2-40B4-BE49-F238E27FC236}">
                <a16:creationId xmlns:a16="http://schemas.microsoft.com/office/drawing/2014/main" id="{8A89328F-CF35-4C57-BFC7-A638674D4F61}"/>
              </a:ext>
            </a:extLst>
          </p:cNvPr>
          <p:cNvSpPr/>
          <p:nvPr/>
        </p:nvSpPr>
        <p:spPr>
          <a:xfrm>
            <a:off x="302629" y="5429126"/>
            <a:ext cx="5996571" cy="795131"/>
          </a:xfrm>
          <a:prstGeom prst="roundRect">
            <a:avLst/>
          </a:prstGeom>
          <a:gradFill>
            <a:gsLst>
              <a:gs pos="100000">
                <a:schemeClr val="accent1">
                  <a:lumMod val="60000"/>
                  <a:lumOff val="40000"/>
                </a:schemeClr>
              </a:gs>
              <a:gs pos="25000">
                <a:schemeClr val="accent1">
                  <a:lumMod val="40000"/>
                  <a:lumOff val="60000"/>
                </a:schemeClr>
              </a:gs>
              <a:gs pos="0">
                <a:schemeClr val="accent1">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Thực hiện các chính sách sao lưu để đảm bảo quá trình sao lưu và</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phương tiện truyền thông</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64BC2B52-1A5D-4C0C-ABAF-E220B3E4F50F}"/>
              </a:ext>
            </a:extLst>
          </p:cNvPr>
          <p:cNvPicPr>
            <a:picLocks noChangeAspect="1"/>
          </p:cNvPicPr>
          <p:nvPr/>
        </p:nvPicPr>
        <p:blipFill>
          <a:blip r:embed="rId2"/>
          <a:stretch>
            <a:fillRect/>
          </a:stretch>
        </p:blipFill>
        <p:spPr>
          <a:xfrm>
            <a:off x="6709407" y="2126398"/>
            <a:ext cx="2131964" cy="2176078"/>
          </a:xfrm>
          <a:prstGeom prst="rect">
            <a:avLst/>
          </a:prstGeom>
        </p:spPr>
      </p:pic>
    </p:spTree>
    <p:extLst>
      <p:ext uri="{BB962C8B-B14F-4D97-AF65-F5344CB8AC3E}">
        <p14:creationId xmlns:p14="http://schemas.microsoft.com/office/powerpoint/2010/main" val="296239188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4C5D7-DAE6-4792-A818-B89C755D1882}"/>
              </a:ext>
            </a:extLst>
          </p:cNvPr>
          <p:cNvSpPr>
            <a:spLocks noGrp="1"/>
          </p:cNvSpPr>
          <p:nvPr>
            <p:ph type="title"/>
          </p:nvPr>
        </p:nvSpPr>
        <p:spPr>
          <a:xfrm>
            <a:off x="0" y="148106"/>
            <a:ext cx="9144000" cy="713184"/>
          </a:xfrm>
        </p:spPr>
        <p:txBody>
          <a:bodyPr/>
          <a:lstStyle/>
          <a:p>
            <a:r>
              <a:rPr lang="vi-VN" sz="2400">
                <a:latin typeface="Times New Roman" panose="02020603050405020304" pitchFamily="18" charset="0"/>
                <a:cs typeface="Times New Roman" panose="02020603050405020304" pitchFamily="18" charset="0"/>
              </a:rPr>
              <a:t>Hướng dẫn phát hiện và ngăn ngừa</a:t>
            </a:r>
            <a:r>
              <a:rPr lang="en-US" sz="2400">
                <a:latin typeface="Times New Roman" panose="02020603050405020304" pitchFamily="18" charset="0"/>
                <a:cs typeface="Times New Roman" panose="02020603050405020304" pitchFamily="18" charset="0"/>
              </a:rPr>
              <a:t> </a:t>
            </a:r>
            <a:r>
              <a:rPr lang="vi-VN" sz="2400">
                <a:latin typeface="Times New Roman" panose="02020603050405020304" pitchFamily="18" charset="0"/>
                <a:cs typeface="Times New Roman" panose="02020603050405020304" pitchFamily="18" charset="0"/>
              </a:rPr>
              <a:t>Mối đe dọa từ người trong cuộc: </a:t>
            </a:r>
            <a:r>
              <a:rPr lang="en-US" sz="2400">
                <a:latin typeface="Times New Roman" panose="02020603050405020304" pitchFamily="18" charset="0"/>
                <a:cs typeface="Times New Roman" panose="02020603050405020304" pitchFamily="18" charset="0"/>
              </a:rPr>
              <a:t/>
            </a:r>
            <a:br>
              <a:rPr lang="en-US" sz="2400">
                <a:latin typeface="Times New Roman" panose="02020603050405020304" pitchFamily="18" charset="0"/>
                <a:cs typeface="Times New Roman" panose="02020603050405020304" pitchFamily="18" charset="0"/>
              </a:rPr>
            </a:br>
            <a:r>
              <a:rPr lang="en-US" sz="2400">
                <a:latin typeface="Times New Roman" panose="02020603050405020304" pitchFamily="18" charset="0"/>
                <a:cs typeface="Times New Roman" panose="02020603050405020304" pitchFamily="18" charset="0"/>
              </a:rPr>
              <a:t>Điều tra dấu vết và nhật ký giám sát</a:t>
            </a:r>
            <a:r>
              <a:rPr lang="vi-VN" sz="2400">
                <a:latin typeface="Times New Roman" panose="02020603050405020304" pitchFamily="18" charset="0"/>
                <a:cs typeface="Times New Roman" panose="02020603050405020304" pitchFamily="18" charset="0"/>
              </a:rPr>
              <a:t/>
            </a:r>
            <a:br>
              <a:rPr lang="vi-VN" sz="2400">
                <a:latin typeface="Times New Roman" panose="02020603050405020304" pitchFamily="18" charset="0"/>
                <a:cs typeface="Times New Roman" panose="02020603050405020304" pitchFamily="18" charset="0"/>
              </a:rPr>
            </a:br>
            <a:endParaRPr lang="en-US" sz="2400"/>
          </a:p>
        </p:txBody>
      </p:sp>
      <p:sp>
        <p:nvSpPr>
          <p:cNvPr id="3" name="Slide Number Placeholder 2">
            <a:extLst>
              <a:ext uri="{FF2B5EF4-FFF2-40B4-BE49-F238E27FC236}">
                <a16:creationId xmlns:a16="http://schemas.microsoft.com/office/drawing/2014/main" id="{05BB7CE8-16E1-45F2-98B1-28A024F2DBC1}"/>
              </a:ext>
            </a:extLst>
          </p:cNvPr>
          <p:cNvSpPr>
            <a:spLocks noGrp="1"/>
          </p:cNvSpPr>
          <p:nvPr>
            <p:ph type="sldNum" sz="quarter" idx="12"/>
          </p:nvPr>
        </p:nvSpPr>
        <p:spPr/>
        <p:txBody>
          <a:bodyPr/>
          <a:lstStyle/>
          <a:p>
            <a:fld id="{3E15BD7C-E074-4D4A-84C3-500EE5B9C190}" type="slidenum">
              <a:rPr lang="ru-RU" smtClean="0"/>
              <a:pPr/>
              <a:t>15</a:t>
            </a:fld>
            <a:endParaRPr lang="ru-RU"/>
          </a:p>
        </p:txBody>
      </p:sp>
      <p:sp>
        <p:nvSpPr>
          <p:cNvPr id="4" name="Rectangle: Rounded Corners 3">
            <a:extLst>
              <a:ext uri="{FF2B5EF4-FFF2-40B4-BE49-F238E27FC236}">
                <a16:creationId xmlns:a16="http://schemas.microsoft.com/office/drawing/2014/main" id="{9B96A32E-17FD-43C8-9F7D-F3D02BA73CDF}"/>
              </a:ext>
            </a:extLst>
          </p:cNvPr>
          <p:cNvSpPr/>
          <p:nvPr/>
        </p:nvSpPr>
        <p:spPr>
          <a:xfrm>
            <a:off x="430585" y="957240"/>
            <a:ext cx="8282830" cy="795131"/>
          </a:xfrm>
          <a:prstGeom prst="roundRect">
            <a:avLst/>
          </a:prstGeom>
          <a:gradFill>
            <a:gsLst>
              <a:gs pos="100000">
                <a:srgbClr val="9BD2D2"/>
              </a:gs>
              <a:gs pos="25000">
                <a:srgbClr val="6DF3F0"/>
              </a:gs>
              <a:gs pos="0">
                <a:srgbClr val="FFFFFF"/>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Thực thi các chính sách và thủ tục về tài khoản và mật khẩu để xác định các hành động trực tuyến</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thực hiện bởi người </a:t>
            </a:r>
            <a:r>
              <a:rPr lang="en-US" sz="2000">
                <a:solidFill>
                  <a:sysClr val="windowText" lastClr="000000"/>
                </a:solidFill>
                <a:latin typeface="Times New Roman" panose="02020603050405020304" pitchFamily="18" charset="0"/>
                <a:cs typeface="Times New Roman" panose="02020603050405020304" pitchFamily="18" charset="0"/>
              </a:rPr>
              <a:t>dùng nội bộ</a:t>
            </a:r>
            <a:endParaRPr lang="en-AU"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5" name="Rectangle: Rounded Corners 4">
            <a:extLst>
              <a:ext uri="{FF2B5EF4-FFF2-40B4-BE49-F238E27FC236}">
                <a16:creationId xmlns:a16="http://schemas.microsoft.com/office/drawing/2014/main" id="{091FA9C6-3E7A-47EC-88F8-83F2A6E474F6}"/>
              </a:ext>
            </a:extLst>
          </p:cNvPr>
          <p:cNvSpPr/>
          <p:nvPr/>
        </p:nvSpPr>
        <p:spPr>
          <a:xfrm>
            <a:off x="430585" y="1894679"/>
            <a:ext cx="8282830" cy="795131"/>
          </a:xfrm>
          <a:prstGeom prst="roundRect">
            <a:avLst/>
          </a:prstGeom>
          <a:gradFill>
            <a:gsLst>
              <a:gs pos="100000">
                <a:srgbClr val="9BD2D2"/>
              </a:gs>
              <a:gs pos="25000">
                <a:srgbClr val="6DF3F0"/>
              </a:gs>
              <a:gs pos="0">
                <a:srgbClr val="FFFFFF"/>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Quá trình ghi nhật ký, giám sát và đánh giá định kỳ giúp tổ chức xác định và</a:t>
            </a:r>
          </a:p>
          <a:p>
            <a:pPr algn="ctr"/>
            <a:r>
              <a:rPr lang="vi-VN" sz="2000">
                <a:solidFill>
                  <a:sysClr val="windowText" lastClr="000000"/>
                </a:solidFill>
                <a:latin typeface="Times New Roman" panose="02020603050405020304" pitchFamily="18" charset="0"/>
                <a:cs typeface="Times New Roman" panose="02020603050405020304" pitchFamily="18" charset="0"/>
              </a:rPr>
              <a:t>điều tra các hành động nội gián đáng ngờ</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6" name="Rectangle: Rounded Corners 5">
            <a:extLst>
              <a:ext uri="{FF2B5EF4-FFF2-40B4-BE49-F238E27FC236}">
                <a16:creationId xmlns:a16="http://schemas.microsoft.com/office/drawing/2014/main" id="{31340E40-9465-412D-9A61-E2AF3DC21617}"/>
              </a:ext>
            </a:extLst>
          </p:cNvPr>
          <p:cNvSpPr/>
          <p:nvPr/>
        </p:nvSpPr>
        <p:spPr>
          <a:xfrm>
            <a:off x="430585" y="2832118"/>
            <a:ext cx="8282830" cy="795131"/>
          </a:xfrm>
          <a:prstGeom prst="roundRect">
            <a:avLst/>
          </a:prstGeom>
          <a:gradFill>
            <a:gsLst>
              <a:gs pos="100000">
                <a:srgbClr val="9BD2D2"/>
              </a:gs>
              <a:gs pos="25000">
                <a:srgbClr val="6DF3F0"/>
              </a:gs>
              <a:gs pos="0">
                <a:srgbClr val="FFFFFF"/>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Các </a:t>
            </a:r>
            <a:r>
              <a:rPr lang="en-US" sz="2000">
                <a:solidFill>
                  <a:sysClr val="windowText" lastClr="000000"/>
                </a:solidFill>
                <a:latin typeface="Times New Roman" panose="02020603050405020304" pitchFamily="18" charset="0"/>
                <a:cs typeface="Times New Roman" panose="02020603050405020304" pitchFamily="18" charset="0"/>
              </a:rPr>
              <a:t>quá trình điều tra dấu vết</a:t>
            </a:r>
            <a:r>
              <a:rPr lang="vi-VN" sz="2000">
                <a:solidFill>
                  <a:sysClr val="windowText" lastClr="000000"/>
                </a:solidFill>
                <a:latin typeface="Times New Roman" panose="02020603050405020304" pitchFamily="18" charset="0"/>
                <a:cs typeface="Times New Roman" panose="02020603050405020304" pitchFamily="18" charset="0"/>
              </a:rPr>
              <a:t> phải được định cấu hình cho các thiết bị mạng, hệ điều hành, thương mại</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phần mềm và các ứng dụng tùy chỉnh</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7" name="Rectangle: Rounded Corners 6">
            <a:extLst>
              <a:ext uri="{FF2B5EF4-FFF2-40B4-BE49-F238E27FC236}">
                <a16:creationId xmlns:a16="http://schemas.microsoft.com/office/drawing/2014/main" id="{F54B7C6F-50C2-4EC6-8179-8A83B55BEBEF}"/>
              </a:ext>
            </a:extLst>
          </p:cNvPr>
          <p:cNvSpPr/>
          <p:nvPr/>
        </p:nvSpPr>
        <p:spPr>
          <a:xfrm>
            <a:off x="430585" y="3769557"/>
            <a:ext cx="8282830" cy="795131"/>
          </a:xfrm>
          <a:prstGeom prst="roundRect">
            <a:avLst/>
          </a:prstGeom>
          <a:gradFill>
            <a:gsLst>
              <a:gs pos="100000">
                <a:srgbClr val="9BD2D2"/>
              </a:gs>
              <a:gs pos="25000">
                <a:srgbClr val="6DF3F0"/>
              </a:gs>
              <a:gs pos="0">
                <a:srgbClr val="FFFFFF"/>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Kiểm toán viên nên xem xét và kiểm tra những thay đổi được thực hiện trên các tài sản trọng yếu bất kỳ</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của tổ chức</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8" name="Rectangle: Rounded Corners 7">
            <a:extLst>
              <a:ext uri="{FF2B5EF4-FFF2-40B4-BE49-F238E27FC236}">
                <a16:creationId xmlns:a16="http://schemas.microsoft.com/office/drawing/2014/main" id="{99020080-0127-4B82-98BC-C9573C92F5DD}"/>
              </a:ext>
            </a:extLst>
          </p:cNvPr>
          <p:cNvSpPr/>
          <p:nvPr/>
        </p:nvSpPr>
        <p:spPr>
          <a:xfrm>
            <a:off x="430585" y="4706996"/>
            <a:ext cx="8282830" cy="795131"/>
          </a:xfrm>
          <a:prstGeom prst="roundRect">
            <a:avLst/>
          </a:prstGeom>
          <a:gradFill>
            <a:gsLst>
              <a:gs pos="100000">
                <a:srgbClr val="9BD2D2"/>
              </a:gs>
              <a:gs pos="25000">
                <a:srgbClr val="6DF3F0"/>
              </a:gs>
              <a:gs pos="0">
                <a:srgbClr val="FFFFFF"/>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Bảo vệ các tệp kiểm tra thông qua quyền đối với tệp và lưu trữ tệp trong máy chủ lưu trữ trung tâm</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để tránh thay đổi</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9" name="Rectangle: Rounded Corners 8">
            <a:extLst>
              <a:ext uri="{FF2B5EF4-FFF2-40B4-BE49-F238E27FC236}">
                <a16:creationId xmlns:a16="http://schemas.microsoft.com/office/drawing/2014/main" id="{99425BE3-114A-46D1-B0CF-FE7101D1F474}"/>
              </a:ext>
            </a:extLst>
          </p:cNvPr>
          <p:cNvSpPr/>
          <p:nvPr/>
        </p:nvSpPr>
        <p:spPr>
          <a:xfrm>
            <a:off x="430585" y="5644435"/>
            <a:ext cx="8282830" cy="795131"/>
          </a:xfrm>
          <a:prstGeom prst="roundRect">
            <a:avLst/>
          </a:prstGeom>
          <a:gradFill>
            <a:gsLst>
              <a:gs pos="100000">
                <a:srgbClr val="9BD2D2"/>
              </a:gs>
              <a:gs pos="25000">
                <a:srgbClr val="6DF3F0"/>
              </a:gs>
              <a:gs pos="0">
                <a:srgbClr val="FFFFFF"/>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Triển khai phần mềm phát hiện xâm nhập và</a:t>
            </a:r>
            <a:r>
              <a:rPr lang="en-US" sz="2000">
                <a:solidFill>
                  <a:sysClr val="windowText" lastClr="000000"/>
                </a:solidFill>
                <a:latin typeface="Times New Roman" panose="02020603050405020304" pitchFamily="18" charset="0"/>
                <a:cs typeface="Times New Roman" panose="02020603050405020304" pitchFamily="18" charset="0"/>
              </a:rPr>
              <a:t> sửa đổi</a:t>
            </a:r>
            <a:r>
              <a:rPr lang="vi-VN" sz="2000">
                <a:solidFill>
                  <a:sysClr val="windowText" lastClr="000000"/>
                </a:solidFill>
                <a:latin typeface="Times New Roman" panose="02020603050405020304" pitchFamily="18" charset="0"/>
                <a:cs typeface="Times New Roman" panose="02020603050405020304" pitchFamily="18" charset="0"/>
              </a:rPr>
              <a:t> tệp để phát hiện và giám sát</a:t>
            </a:r>
            <a:r>
              <a:rPr lang="en-US" sz="2000">
                <a:solidFill>
                  <a:sysClr val="windowText" lastClr="000000"/>
                </a:solidFill>
                <a:latin typeface="Times New Roman" panose="02020603050405020304" pitchFamily="18" charset="0"/>
                <a:cs typeface="Times New Roman" panose="02020603050405020304" pitchFamily="18" charset="0"/>
              </a:rPr>
              <a:t> </a:t>
            </a:r>
            <a:r>
              <a:rPr lang="vi-VN" sz="2000">
                <a:solidFill>
                  <a:sysClr val="windowText" lastClr="000000"/>
                </a:solidFill>
                <a:latin typeface="Times New Roman" panose="02020603050405020304" pitchFamily="18" charset="0"/>
                <a:cs typeface="Times New Roman" panose="02020603050405020304" pitchFamily="18" charset="0"/>
              </a:rPr>
              <a:t>hoạt động đáng ngờ trên dữ liệu nhạy cảm</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1636013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2C691-1809-4D8F-AB1C-CCDF884E9944}"/>
              </a:ext>
            </a:extLst>
          </p:cNvPr>
          <p:cNvSpPr>
            <a:spLocks noGrp="1"/>
          </p:cNvSpPr>
          <p:nvPr>
            <p:ph type="title"/>
          </p:nvPr>
        </p:nvSpPr>
        <p:spPr/>
        <p:txBody>
          <a:bodyPr/>
          <a:lstStyle/>
          <a:p>
            <a:r>
              <a:rPr lang="en-US"/>
              <a:t>Tools</a:t>
            </a:r>
          </a:p>
        </p:txBody>
      </p:sp>
      <p:sp>
        <p:nvSpPr>
          <p:cNvPr id="3" name="Slide Number Placeholder 2">
            <a:extLst>
              <a:ext uri="{FF2B5EF4-FFF2-40B4-BE49-F238E27FC236}">
                <a16:creationId xmlns:a16="http://schemas.microsoft.com/office/drawing/2014/main" id="{CD8C5C52-AB27-48B2-9786-D88E42EC5B7B}"/>
              </a:ext>
            </a:extLst>
          </p:cNvPr>
          <p:cNvSpPr>
            <a:spLocks noGrp="1"/>
          </p:cNvSpPr>
          <p:nvPr>
            <p:ph type="sldNum" sz="quarter" idx="12"/>
          </p:nvPr>
        </p:nvSpPr>
        <p:spPr/>
        <p:txBody>
          <a:bodyPr/>
          <a:lstStyle/>
          <a:p>
            <a:fld id="{3E15BD7C-E074-4D4A-84C3-500EE5B9C190}" type="slidenum">
              <a:rPr lang="ru-RU" smtClean="0"/>
              <a:pPr/>
              <a:t>16</a:t>
            </a:fld>
            <a:endParaRPr lang="ru-RU"/>
          </a:p>
        </p:txBody>
      </p:sp>
      <p:sp>
        <p:nvSpPr>
          <p:cNvPr id="4" name="Rectangle: Rounded Corners 3">
            <a:extLst>
              <a:ext uri="{FF2B5EF4-FFF2-40B4-BE49-F238E27FC236}">
                <a16:creationId xmlns:a16="http://schemas.microsoft.com/office/drawing/2014/main" id="{60E78B24-C9E9-43C8-838E-E86B7E07469B}"/>
              </a:ext>
            </a:extLst>
          </p:cNvPr>
          <p:cNvSpPr/>
          <p:nvPr/>
        </p:nvSpPr>
        <p:spPr>
          <a:xfrm>
            <a:off x="1849461" y="3539032"/>
            <a:ext cx="5980785" cy="795131"/>
          </a:xfrm>
          <a:prstGeom prst="roundRect">
            <a:avLst/>
          </a:prstGeom>
          <a:gradFill>
            <a:gsLst>
              <a:gs pos="100000">
                <a:schemeClr val="accent5">
                  <a:lumMod val="60000"/>
                  <a:lumOff val="40000"/>
                </a:schemeClr>
              </a:gs>
              <a:gs pos="25000">
                <a:schemeClr val="accent5">
                  <a:lumMod val="40000"/>
                  <a:lumOff val="60000"/>
                </a:schemeClr>
              </a:gs>
              <a:gs pos="0">
                <a:schemeClr val="accent5">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000" b="0" i="0">
                <a:solidFill>
                  <a:srgbClr val="000000"/>
                </a:solidFill>
                <a:effectLst/>
                <a:latin typeface="Times" panose="02020603050405020304" pitchFamily="18" charset="0"/>
              </a:rPr>
              <a:t>Công cụ giám sát nhân viên</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4D1AF837-5B38-4C0E-BD7B-6C05694C3865}"/>
              </a:ext>
            </a:extLst>
          </p:cNvPr>
          <p:cNvPicPr>
            <a:picLocks noChangeAspect="1"/>
          </p:cNvPicPr>
          <p:nvPr/>
        </p:nvPicPr>
        <p:blipFill>
          <a:blip r:embed="rId2"/>
          <a:stretch>
            <a:fillRect/>
          </a:stretch>
        </p:blipFill>
        <p:spPr>
          <a:xfrm>
            <a:off x="3852762" y="1484053"/>
            <a:ext cx="1438476" cy="1638529"/>
          </a:xfrm>
          <a:prstGeom prst="rect">
            <a:avLst/>
          </a:prstGeom>
        </p:spPr>
      </p:pic>
    </p:spTree>
    <p:extLst>
      <p:ext uri="{BB962C8B-B14F-4D97-AF65-F5344CB8AC3E}">
        <p14:creationId xmlns:p14="http://schemas.microsoft.com/office/powerpoint/2010/main" val="48842881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2A09C-AC94-461E-9338-C294A36D9E79}"/>
              </a:ext>
            </a:extLst>
          </p:cNvPr>
          <p:cNvSpPr>
            <a:spLocks noGrp="1"/>
          </p:cNvSpPr>
          <p:nvPr>
            <p:ph type="title"/>
          </p:nvPr>
        </p:nvSpPr>
        <p:spPr/>
        <p:txBody>
          <a:bodyPr/>
          <a:lstStyle/>
          <a:p>
            <a:r>
              <a:rPr lang="en-US"/>
              <a:t>Activity Monitor</a:t>
            </a:r>
          </a:p>
        </p:txBody>
      </p:sp>
      <p:sp>
        <p:nvSpPr>
          <p:cNvPr id="3" name="Slide Number Placeholder 2">
            <a:extLst>
              <a:ext uri="{FF2B5EF4-FFF2-40B4-BE49-F238E27FC236}">
                <a16:creationId xmlns:a16="http://schemas.microsoft.com/office/drawing/2014/main" id="{2CE7C129-452C-4D27-8F48-FCC546FF1235}"/>
              </a:ext>
            </a:extLst>
          </p:cNvPr>
          <p:cNvSpPr>
            <a:spLocks noGrp="1"/>
          </p:cNvSpPr>
          <p:nvPr>
            <p:ph type="sldNum" sz="quarter" idx="12"/>
          </p:nvPr>
        </p:nvSpPr>
        <p:spPr/>
        <p:txBody>
          <a:bodyPr/>
          <a:lstStyle/>
          <a:p>
            <a:fld id="{3E15BD7C-E074-4D4A-84C3-500EE5B9C190}" type="slidenum">
              <a:rPr lang="ru-RU" smtClean="0"/>
              <a:pPr/>
              <a:t>17</a:t>
            </a:fld>
            <a:endParaRPr lang="ru-RU"/>
          </a:p>
        </p:txBody>
      </p:sp>
      <p:sp>
        <p:nvSpPr>
          <p:cNvPr id="4" name="Rectangle: Rounded Corners 3">
            <a:extLst>
              <a:ext uri="{FF2B5EF4-FFF2-40B4-BE49-F238E27FC236}">
                <a16:creationId xmlns:a16="http://schemas.microsoft.com/office/drawing/2014/main" id="{98246B30-A7FE-4BA2-B7BA-7F8A188AC5FF}"/>
              </a:ext>
            </a:extLst>
          </p:cNvPr>
          <p:cNvSpPr/>
          <p:nvPr/>
        </p:nvSpPr>
        <p:spPr>
          <a:xfrm>
            <a:off x="692488" y="892305"/>
            <a:ext cx="7839950" cy="795131"/>
          </a:xfrm>
          <a:prstGeom prst="roundRect">
            <a:avLst/>
          </a:prstGeom>
          <a:gradFill>
            <a:gsLst>
              <a:gs pos="100000">
                <a:schemeClr val="accent1">
                  <a:lumMod val="60000"/>
                  <a:lumOff val="40000"/>
                </a:schemeClr>
              </a:gs>
              <a:gs pos="25000">
                <a:schemeClr val="accent1">
                  <a:lumMod val="40000"/>
                  <a:lumOff val="60000"/>
                </a:schemeClr>
              </a:gs>
              <a:gs pos="0">
                <a:schemeClr val="accent1">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000" b="0" i="0">
                <a:solidFill>
                  <a:srgbClr val="000000"/>
                </a:solidFill>
                <a:effectLst/>
                <a:latin typeface="Times" panose="02020603050405020304" pitchFamily="18" charset="0"/>
              </a:rPr>
              <a:t>Activity Monitor là một phần mềm giám sát máy tính và trình ghi khóa</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5" name="Rectangle: Rounded Corners 4">
            <a:extLst>
              <a:ext uri="{FF2B5EF4-FFF2-40B4-BE49-F238E27FC236}">
                <a16:creationId xmlns:a16="http://schemas.microsoft.com/office/drawing/2014/main" id="{13CEE778-1B77-4209-9B09-5103AFF3DCBB}"/>
              </a:ext>
            </a:extLst>
          </p:cNvPr>
          <p:cNvSpPr/>
          <p:nvPr/>
        </p:nvSpPr>
        <p:spPr>
          <a:xfrm>
            <a:off x="692488" y="1893941"/>
            <a:ext cx="7839951" cy="795131"/>
          </a:xfrm>
          <a:prstGeom prst="roundRect">
            <a:avLst/>
          </a:prstGeom>
          <a:gradFill>
            <a:gsLst>
              <a:gs pos="100000">
                <a:schemeClr val="accent1">
                  <a:lumMod val="60000"/>
                  <a:lumOff val="40000"/>
                </a:schemeClr>
              </a:gs>
              <a:gs pos="25000">
                <a:schemeClr val="accent1">
                  <a:lumMod val="40000"/>
                  <a:lumOff val="60000"/>
                </a:schemeClr>
              </a:gs>
              <a:gs pos="0">
                <a:schemeClr val="accent1">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000">
                <a:solidFill>
                  <a:sysClr val="windowText" lastClr="000000"/>
                </a:solidFill>
                <a:latin typeface="Times New Roman" panose="02020603050405020304" pitchFamily="18" charset="0"/>
                <a:cs typeface="Times New Roman" panose="02020603050405020304" pitchFamily="18" charset="0"/>
              </a:rPr>
              <a:t>Nó cho phép bạn theo dõi bất kỳ mạng Lan nào, cung cấp cho bạn thông tin chi tiết về hoạt động mạng của người dùng</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6" name="Rectangle: Rounded Corners 5">
            <a:extLst>
              <a:ext uri="{FF2B5EF4-FFF2-40B4-BE49-F238E27FC236}">
                <a16:creationId xmlns:a16="http://schemas.microsoft.com/office/drawing/2014/main" id="{88412F13-0D76-4D52-84A4-70F4225CB3A4}"/>
              </a:ext>
            </a:extLst>
          </p:cNvPr>
          <p:cNvSpPr/>
          <p:nvPr/>
        </p:nvSpPr>
        <p:spPr>
          <a:xfrm>
            <a:off x="692489" y="2885921"/>
            <a:ext cx="7972540" cy="3351380"/>
          </a:xfrm>
          <a:prstGeom prst="roundRect">
            <a:avLst/>
          </a:prstGeom>
          <a:gradFill>
            <a:gsLst>
              <a:gs pos="100000">
                <a:schemeClr val="accent1">
                  <a:lumMod val="60000"/>
                  <a:lumOff val="40000"/>
                </a:schemeClr>
              </a:gs>
              <a:gs pos="25000">
                <a:schemeClr val="accent1">
                  <a:lumMod val="40000"/>
                  <a:lumOff val="60000"/>
                </a:schemeClr>
              </a:gs>
              <a:gs pos="0">
                <a:schemeClr val="accent1">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r>
              <a:rPr lang="vi-VN" sz="2000">
                <a:solidFill>
                  <a:sysClr val="windowText" lastClr="000000"/>
                </a:solidFill>
                <a:latin typeface="Times New Roman" panose="02020603050405020304" pitchFamily="18" charset="0"/>
                <a:cs typeface="Times New Roman" panose="02020603050405020304" pitchFamily="18" charset="0"/>
              </a:rPr>
              <a:t>Đặc trưng:</a:t>
            </a:r>
            <a:endParaRPr lang="en-US" sz="2000">
              <a:solidFill>
                <a:sysClr val="windowText" lastClr="000000"/>
              </a:solidFill>
              <a:latin typeface="Times New Roman" panose="02020603050405020304" pitchFamily="18" charset="0"/>
              <a:cs typeface="Times New Roman" panose="02020603050405020304" pitchFamily="18" charset="0"/>
            </a:endParaRPr>
          </a:p>
          <a:p>
            <a:r>
              <a:rPr lang="vi-VN" sz="2000">
                <a:solidFill>
                  <a:sysClr val="windowText" lastClr="000000"/>
                </a:solidFill>
                <a:latin typeface="Times New Roman" panose="02020603050405020304" pitchFamily="18" charset="0"/>
                <a:cs typeface="Times New Roman" panose="02020603050405020304" pitchFamily="18" charset="0"/>
              </a:rPr>
              <a:t>• Xem trực tiếp máy tính để bàn từ xa</a:t>
            </a:r>
            <a:endParaRPr lang="en-US" sz="2000">
              <a:solidFill>
                <a:sysClr val="windowText" lastClr="000000"/>
              </a:solidFill>
              <a:latin typeface="Times New Roman" panose="02020603050405020304" pitchFamily="18" charset="0"/>
              <a:cs typeface="Times New Roman" panose="02020603050405020304" pitchFamily="18" charset="0"/>
            </a:endParaRPr>
          </a:p>
          <a:p>
            <a:r>
              <a:rPr lang="vi-VN" sz="2000">
                <a:solidFill>
                  <a:sysClr val="windowText" lastClr="000000"/>
                </a:solidFill>
                <a:latin typeface="Times New Roman" panose="02020603050405020304" pitchFamily="18" charset="0"/>
                <a:cs typeface="Times New Roman" panose="02020603050405020304" pitchFamily="18" charset="0"/>
              </a:rPr>
              <a:t>• Giám sát việc sử dụng Internet dễ dàng</a:t>
            </a:r>
            <a:endParaRPr lang="en-US" sz="2000">
              <a:solidFill>
                <a:sysClr val="windowText" lastClr="000000"/>
              </a:solidFill>
              <a:latin typeface="Times New Roman" panose="02020603050405020304" pitchFamily="18" charset="0"/>
              <a:cs typeface="Times New Roman" panose="02020603050405020304" pitchFamily="18" charset="0"/>
            </a:endParaRPr>
          </a:p>
          <a:p>
            <a:r>
              <a:rPr lang="vi-VN" sz="2000">
                <a:solidFill>
                  <a:sysClr val="windowText" lastClr="000000"/>
                </a:solidFill>
                <a:latin typeface="Times New Roman" panose="02020603050405020304" pitchFamily="18" charset="0"/>
                <a:cs typeface="Times New Roman" panose="02020603050405020304" pitchFamily="18" charset="0"/>
              </a:rPr>
              <a:t>• Giám sát việc sử dụng phần mềm</a:t>
            </a:r>
            <a:endParaRPr lang="en-US" sz="2000">
              <a:solidFill>
                <a:sysClr val="windowText" lastClr="000000"/>
              </a:solidFill>
              <a:latin typeface="Times New Roman" panose="02020603050405020304" pitchFamily="18" charset="0"/>
              <a:cs typeface="Times New Roman" panose="02020603050405020304" pitchFamily="18" charset="0"/>
            </a:endParaRPr>
          </a:p>
          <a:p>
            <a:r>
              <a:rPr lang="vi-VN" sz="2000">
                <a:solidFill>
                  <a:sysClr val="windowText" lastClr="000000"/>
                </a:solidFill>
                <a:latin typeface="Times New Roman" panose="02020603050405020304" pitchFamily="18" charset="0"/>
                <a:cs typeface="Times New Roman" panose="02020603050405020304" pitchFamily="18" charset="0"/>
              </a:rPr>
              <a:t>• Ghi lại nhật ký hoạt động cho tất cả các nơi làm việc ở một vị trí tập trung trên mainmáy tính có cài đặt Activity Monitor</a:t>
            </a:r>
            <a:endParaRPr lang="en-US" sz="2000">
              <a:solidFill>
                <a:sysClr val="windowText" lastClr="000000"/>
              </a:solidFill>
              <a:latin typeface="Times New Roman" panose="02020603050405020304" pitchFamily="18" charset="0"/>
              <a:cs typeface="Times New Roman" panose="02020603050405020304" pitchFamily="18" charset="0"/>
            </a:endParaRPr>
          </a:p>
          <a:p>
            <a:r>
              <a:rPr lang="vi-VN" sz="2000">
                <a:solidFill>
                  <a:sysClr val="windowText" lastClr="000000"/>
                </a:solidFill>
                <a:latin typeface="Times New Roman" panose="02020603050405020304" pitchFamily="18" charset="0"/>
                <a:cs typeface="Times New Roman" panose="02020603050405020304" pitchFamily="18" charset="0"/>
              </a:rPr>
              <a:t>• Lưu trữ toàn bộ lịch sử liên lạc cho mọi người dùng</a:t>
            </a:r>
            <a:endParaRPr lang="en-US" sz="2000">
              <a:solidFill>
                <a:sysClr val="windowText" lastClr="000000"/>
              </a:solidFill>
              <a:latin typeface="Times New Roman" panose="02020603050405020304" pitchFamily="18" charset="0"/>
              <a:cs typeface="Times New Roman" panose="02020603050405020304" pitchFamily="18" charset="0"/>
            </a:endParaRPr>
          </a:p>
          <a:p>
            <a:r>
              <a:rPr lang="vi-VN" sz="2000">
                <a:solidFill>
                  <a:sysClr val="windowText" lastClr="000000"/>
                </a:solidFill>
                <a:latin typeface="Times New Roman" panose="02020603050405020304" pitchFamily="18" charset="0"/>
                <a:cs typeface="Times New Roman" panose="02020603050405020304" pitchFamily="18" charset="0"/>
              </a:rPr>
              <a:t>• Theo dõi bất kỳ lần nhấn phím nào của người dùng trên màn hình của bạn ở chế độ thời gian thực</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9" name="Rectangle 3">
            <a:extLst>
              <a:ext uri="{FF2B5EF4-FFF2-40B4-BE49-F238E27FC236}">
                <a16:creationId xmlns:a16="http://schemas.microsoft.com/office/drawing/2014/main" id="{6A20A2B3-DA99-4B51-8181-481D17DCBA9E}"/>
              </a:ext>
            </a:extLst>
          </p:cNvPr>
          <p:cNvSpPr>
            <a:spLocks noChangeArrowheads="1"/>
          </p:cNvSpPr>
          <p:nvPr/>
        </p:nvSpPr>
        <p:spPr bwMode="auto">
          <a:xfrm>
            <a:off x="747713" y="143332200"/>
            <a:ext cx="9144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panose="02020603050405020304" pitchFamily="18" charset="0"/>
              </a:rPr>
              <a:t>Nó cho phép bạn theo dõi bất kỳ mạng LAN nào, cung cấp cho bạn thông tin chi tiết về</a:t>
            </a:r>
            <a:endParaRPr kumimoji="0" lang="en-US" altLang="en-US"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Rectangle 4">
            <a:extLst>
              <a:ext uri="{FF2B5EF4-FFF2-40B4-BE49-F238E27FC236}">
                <a16:creationId xmlns:a16="http://schemas.microsoft.com/office/drawing/2014/main" id="{031631FF-CF8E-4B4F-A0EC-9EE3B1190242}"/>
              </a:ext>
            </a:extLst>
          </p:cNvPr>
          <p:cNvSpPr>
            <a:spLocks noChangeArrowheads="1"/>
          </p:cNvSpPr>
          <p:nvPr/>
        </p:nvSpPr>
        <p:spPr bwMode="auto">
          <a:xfrm>
            <a:off x="747713" y="143529050"/>
            <a:ext cx="9144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panose="02020603050405020304" pitchFamily="18" charset="0"/>
              </a:rPr>
              <a:t>cái gì, như thế nào và khi nào người dùng mạng của bạn thực hiện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8632298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EC77F-322F-486E-B45B-210A18B527D5}"/>
              </a:ext>
            </a:extLst>
          </p:cNvPr>
          <p:cNvSpPr>
            <a:spLocks noGrp="1"/>
          </p:cNvSpPr>
          <p:nvPr>
            <p:ph type="title"/>
          </p:nvPr>
        </p:nvSpPr>
        <p:spPr/>
        <p:txBody>
          <a:bodyPr/>
          <a:lstStyle/>
          <a:p>
            <a:r>
              <a:rPr lang="en-US"/>
              <a:t>Activity Monitor: Screenshot 1</a:t>
            </a:r>
          </a:p>
        </p:txBody>
      </p:sp>
      <p:sp>
        <p:nvSpPr>
          <p:cNvPr id="3" name="Slide Number Placeholder 2">
            <a:extLst>
              <a:ext uri="{FF2B5EF4-FFF2-40B4-BE49-F238E27FC236}">
                <a16:creationId xmlns:a16="http://schemas.microsoft.com/office/drawing/2014/main" id="{C4377B33-C6C1-42E6-AFDF-EF91B62BC775}"/>
              </a:ext>
            </a:extLst>
          </p:cNvPr>
          <p:cNvSpPr>
            <a:spLocks noGrp="1"/>
          </p:cNvSpPr>
          <p:nvPr>
            <p:ph type="sldNum" sz="quarter" idx="12"/>
          </p:nvPr>
        </p:nvSpPr>
        <p:spPr/>
        <p:txBody>
          <a:bodyPr/>
          <a:lstStyle/>
          <a:p>
            <a:fld id="{3E15BD7C-E074-4D4A-84C3-500EE5B9C190}" type="slidenum">
              <a:rPr lang="ru-RU" smtClean="0"/>
              <a:pPr/>
              <a:t>18</a:t>
            </a:fld>
            <a:endParaRPr lang="ru-RU"/>
          </a:p>
        </p:txBody>
      </p:sp>
      <p:pic>
        <p:nvPicPr>
          <p:cNvPr id="5" name="Picture 4">
            <a:extLst>
              <a:ext uri="{FF2B5EF4-FFF2-40B4-BE49-F238E27FC236}">
                <a16:creationId xmlns:a16="http://schemas.microsoft.com/office/drawing/2014/main" id="{3E572F74-CCF4-4ED2-BD56-DDC9D06A478E}"/>
              </a:ext>
            </a:extLst>
          </p:cNvPr>
          <p:cNvPicPr>
            <a:picLocks noChangeAspect="1"/>
          </p:cNvPicPr>
          <p:nvPr/>
        </p:nvPicPr>
        <p:blipFill>
          <a:blip r:embed="rId2"/>
          <a:stretch>
            <a:fillRect/>
          </a:stretch>
        </p:blipFill>
        <p:spPr>
          <a:xfrm>
            <a:off x="1213223" y="1137875"/>
            <a:ext cx="7068536" cy="5191850"/>
          </a:xfrm>
          <a:prstGeom prst="rect">
            <a:avLst/>
          </a:prstGeom>
        </p:spPr>
      </p:pic>
    </p:spTree>
    <p:extLst>
      <p:ext uri="{BB962C8B-B14F-4D97-AF65-F5344CB8AC3E}">
        <p14:creationId xmlns:p14="http://schemas.microsoft.com/office/powerpoint/2010/main" val="348217937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3BC47-3A2D-4FE2-ABAA-6C26ED85E34E}"/>
              </a:ext>
            </a:extLst>
          </p:cNvPr>
          <p:cNvSpPr>
            <a:spLocks noGrp="1"/>
          </p:cNvSpPr>
          <p:nvPr>
            <p:ph type="title"/>
          </p:nvPr>
        </p:nvSpPr>
        <p:spPr/>
        <p:txBody>
          <a:bodyPr/>
          <a:lstStyle/>
          <a:p>
            <a:r>
              <a:rPr lang="en-US"/>
              <a:t>Activity Monitor: Screenshot 2</a:t>
            </a:r>
          </a:p>
        </p:txBody>
      </p:sp>
      <p:sp>
        <p:nvSpPr>
          <p:cNvPr id="3" name="Slide Number Placeholder 2">
            <a:extLst>
              <a:ext uri="{FF2B5EF4-FFF2-40B4-BE49-F238E27FC236}">
                <a16:creationId xmlns:a16="http://schemas.microsoft.com/office/drawing/2014/main" id="{94383B42-1CCB-4D8F-82DA-D8B56D0BDF24}"/>
              </a:ext>
            </a:extLst>
          </p:cNvPr>
          <p:cNvSpPr>
            <a:spLocks noGrp="1"/>
          </p:cNvSpPr>
          <p:nvPr>
            <p:ph type="sldNum" sz="quarter" idx="12"/>
          </p:nvPr>
        </p:nvSpPr>
        <p:spPr/>
        <p:txBody>
          <a:bodyPr/>
          <a:lstStyle/>
          <a:p>
            <a:fld id="{3E15BD7C-E074-4D4A-84C3-500EE5B9C190}" type="slidenum">
              <a:rPr lang="ru-RU" smtClean="0"/>
              <a:pPr/>
              <a:t>19</a:t>
            </a:fld>
            <a:endParaRPr lang="ru-RU"/>
          </a:p>
        </p:txBody>
      </p:sp>
      <p:pic>
        <p:nvPicPr>
          <p:cNvPr id="5" name="Picture 4">
            <a:extLst>
              <a:ext uri="{FF2B5EF4-FFF2-40B4-BE49-F238E27FC236}">
                <a16:creationId xmlns:a16="http://schemas.microsoft.com/office/drawing/2014/main" id="{81D7611A-8BBA-4E33-A07C-A80B147A6D81}"/>
              </a:ext>
            </a:extLst>
          </p:cNvPr>
          <p:cNvPicPr>
            <a:picLocks noChangeAspect="1"/>
          </p:cNvPicPr>
          <p:nvPr/>
        </p:nvPicPr>
        <p:blipFill>
          <a:blip r:embed="rId2"/>
          <a:stretch>
            <a:fillRect/>
          </a:stretch>
        </p:blipFill>
        <p:spPr>
          <a:xfrm>
            <a:off x="1120279" y="1054989"/>
            <a:ext cx="7106642" cy="5182323"/>
          </a:xfrm>
          <a:prstGeom prst="rect">
            <a:avLst/>
          </a:prstGeom>
        </p:spPr>
      </p:pic>
    </p:spTree>
    <p:extLst>
      <p:ext uri="{BB962C8B-B14F-4D97-AF65-F5344CB8AC3E}">
        <p14:creationId xmlns:p14="http://schemas.microsoft.com/office/powerpoint/2010/main" val="197811164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585990B-D3A4-4ACB-BC67-356E33365EF2}"/>
              </a:ext>
            </a:extLst>
          </p:cNvPr>
          <p:cNvSpPr>
            <a:spLocks noGrp="1"/>
          </p:cNvSpPr>
          <p:nvPr>
            <p:ph sz="quarter" idx="13"/>
          </p:nvPr>
        </p:nvSpPr>
        <p:spPr>
          <a:xfrm>
            <a:off x="0" y="677008"/>
            <a:ext cx="9144000" cy="6180991"/>
          </a:xfrm>
          <a:ln>
            <a:solidFill>
              <a:srgbClr val="FFFF00"/>
            </a:solidFill>
          </a:ln>
        </p:spPr>
        <p:style>
          <a:lnRef idx="2">
            <a:schemeClr val="dk1"/>
          </a:lnRef>
          <a:fillRef idx="1">
            <a:schemeClr val="lt1"/>
          </a:fillRef>
          <a:effectRef idx="0">
            <a:schemeClr val="dk1"/>
          </a:effectRef>
          <a:fontRef idx="minor">
            <a:schemeClr val="dk1"/>
          </a:fontRef>
        </p:style>
        <p:txBody>
          <a:bodyPr>
            <a:normAutofit lnSpcReduction="10000"/>
          </a:bodyPr>
          <a:lstStyle/>
          <a:p>
            <a:pPr marL="0" indent="0">
              <a:buClr>
                <a:srgbClr val="FFC000"/>
              </a:buClr>
              <a:buNone/>
            </a:pPr>
            <a:r>
              <a:rPr lang="en-US" sz="1400" dirty="0" err="1"/>
              <a:t>Viết</a:t>
            </a:r>
            <a:r>
              <a:rPr lang="en-US" sz="1400" dirty="0"/>
              <a:t> </a:t>
            </a:r>
            <a:r>
              <a:rPr lang="en-US" sz="1400" dirty="0" err="1"/>
              <a:t>bởi</a:t>
            </a:r>
            <a:r>
              <a:rPr lang="en-US" sz="1400" dirty="0"/>
              <a:t>: Maggie Shiels</a:t>
            </a:r>
          </a:p>
          <a:p>
            <a:pPr marL="0" indent="0">
              <a:buClr>
                <a:srgbClr val="FFC000"/>
              </a:buClr>
              <a:buNone/>
            </a:pPr>
            <a:r>
              <a:rPr lang="en-US" sz="1400" dirty="0" err="1"/>
              <a:t>Phóng</a:t>
            </a:r>
            <a:r>
              <a:rPr lang="en-US" sz="1400" dirty="0"/>
              <a:t> </a:t>
            </a:r>
            <a:r>
              <a:rPr lang="en-US" sz="1400" dirty="0" err="1"/>
              <a:t>viên</a:t>
            </a:r>
            <a:r>
              <a:rPr lang="en-US" sz="1400" dirty="0"/>
              <a:t> </a:t>
            </a:r>
            <a:r>
              <a:rPr lang="en-US" sz="1400" dirty="0" err="1"/>
              <a:t>công</a:t>
            </a:r>
            <a:r>
              <a:rPr lang="en-US" sz="1400" dirty="0"/>
              <a:t> </a:t>
            </a:r>
            <a:r>
              <a:rPr lang="en-US" sz="1400" dirty="0" err="1"/>
              <a:t>nghệ</a:t>
            </a:r>
            <a:r>
              <a:rPr lang="en-US" sz="1400" dirty="0"/>
              <a:t> tại </a:t>
            </a:r>
            <a:r>
              <a:rPr lang="en-US" sz="1400" dirty="0" err="1"/>
              <a:t>đài</a:t>
            </a:r>
            <a:r>
              <a:rPr lang="en-US" sz="1400" dirty="0"/>
              <a:t> BBC, Silicon Valley</a:t>
            </a:r>
            <a:br>
              <a:rPr lang="en-US" sz="1400" dirty="0"/>
            </a:br>
            <a:r>
              <a:rPr lang="en-US" sz="1400" b="1" dirty="0" err="1"/>
              <a:t>Công</a:t>
            </a:r>
            <a:r>
              <a:rPr lang="en-US" sz="1400" b="1" dirty="0"/>
              <a:t> ty </a:t>
            </a:r>
            <a:r>
              <a:rPr lang="en-US" sz="1400" b="1" dirty="0" err="1"/>
              <a:t>phần</a:t>
            </a:r>
            <a:r>
              <a:rPr lang="en-US" sz="1400" b="1" dirty="0"/>
              <a:t> </a:t>
            </a:r>
            <a:r>
              <a:rPr lang="en-US" sz="1400" b="1" dirty="0" err="1"/>
              <a:t>mềm</a:t>
            </a:r>
            <a:r>
              <a:rPr lang="en-US" sz="1400" b="1" dirty="0"/>
              <a:t> </a:t>
            </a:r>
            <a:r>
              <a:rPr lang="en-US" sz="1400" b="1" dirty="0" err="1"/>
              <a:t>lớn</a:t>
            </a:r>
            <a:r>
              <a:rPr lang="en-US" sz="1400" b="1" dirty="0"/>
              <a:t> </a:t>
            </a:r>
            <a:r>
              <a:rPr lang="en-US" sz="1400" b="1" dirty="0" err="1"/>
              <a:t>nhất</a:t>
            </a:r>
            <a:r>
              <a:rPr lang="en-US" sz="1400" b="1" dirty="0"/>
              <a:t> </a:t>
            </a:r>
            <a:r>
              <a:rPr lang="en-US" sz="1400" b="1" dirty="0" err="1"/>
              <a:t>trên</a:t>
            </a:r>
            <a:r>
              <a:rPr lang="en-US" sz="1400" b="1" dirty="0"/>
              <a:t> </a:t>
            </a:r>
            <a:r>
              <a:rPr lang="en-US" sz="1400" b="1" dirty="0" err="1"/>
              <a:t>thế</a:t>
            </a:r>
            <a:r>
              <a:rPr lang="en-US" sz="1400" b="1" dirty="0"/>
              <a:t> </a:t>
            </a:r>
            <a:r>
              <a:rPr lang="en-US" sz="1400" b="1" dirty="0" err="1"/>
              <a:t>giới</a:t>
            </a:r>
            <a:r>
              <a:rPr lang="en-US" sz="1400" b="1" dirty="0"/>
              <a:t> đã </a:t>
            </a:r>
            <a:r>
              <a:rPr lang="en-US" sz="1400" b="1" dirty="0" err="1"/>
              <a:t>cảnh</a:t>
            </a:r>
            <a:r>
              <a:rPr lang="en-US" sz="1400" b="1" dirty="0"/>
              <a:t> </a:t>
            </a:r>
            <a:r>
              <a:rPr lang="en-US" sz="1400" b="1" dirty="0" err="1"/>
              <a:t>cáo</a:t>
            </a:r>
            <a:r>
              <a:rPr lang="en-US" sz="1400" b="1" dirty="0"/>
              <a:t> </a:t>
            </a:r>
            <a:r>
              <a:rPr lang="en-US" sz="1400" b="1" dirty="0" err="1"/>
              <a:t>các</a:t>
            </a:r>
            <a:r>
              <a:rPr lang="en-US" sz="1400" b="1" dirty="0"/>
              <a:t> </a:t>
            </a:r>
            <a:r>
              <a:rPr lang="en-US" sz="1400" b="1" dirty="0" err="1"/>
              <a:t>công</a:t>
            </a:r>
            <a:r>
              <a:rPr lang="en-US" sz="1400" b="1" dirty="0"/>
              <a:t> </a:t>
            </a:r>
            <a:r>
              <a:rPr lang="en-US" sz="1400" b="1" dirty="0" err="1"/>
              <a:t>tu</a:t>
            </a:r>
            <a:r>
              <a:rPr lang="en-US" sz="1400" b="1" dirty="0"/>
              <a:t> </a:t>
            </a:r>
            <a:r>
              <a:rPr lang="en-US" sz="1400" b="1" dirty="0" err="1"/>
              <a:t>về</a:t>
            </a:r>
            <a:r>
              <a:rPr lang="en-US" sz="1400" b="1" dirty="0"/>
              <a:t> </a:t>
            </a:r>
            <a:r>
              <a:rPr lang="en-US" sz="1400" b="1" dirty="0" err="1"/>
              <a:t>nguy</a:t>
            </a:r>
            <a:r>
              <a:rPr lang="en-US" sz="1400" b="1" dirty="0"/>
              <a:t> cơ </a:t>
            </a:r>
            <a:r>
              <a:rPr lang="en-US" sz="1400" b="1" dirty="0" err="1"/>
              <a:t>gia</a:t>
            </a:r>
            <a:r>
              <a:rPr lang="en-US" sz="1400" b="1" dirty="0"/>
              <a:t> </a:t>
            </a:r>
            <a:r>
              <a:rPr lang="en-US" sz="1400" b="1" dirty="0" err="1"/>
              <a:t>tăng</a:t>
            </a:r>
            <a:r>
              <a:rPr lang="en-US" sz="1400" b="1" dirty="0"/>
              <a:t> </a:t>
            </a:r>
            <a:r>
              <a:rPr lang="en-US" sz="1400" b="1" dirty="0" err="1"/>
              <a:t>các</a:t>
            </a:r>
            <a:r>
              <a:rPr lang="en-US" sz="1400" b="1" dirty="0"/>
              <a:t> </a:t>
            </a:r>
            <a:r>
              <a:rPr lang="en-US" sz="1400" b="1" dirty="0" err="1"/>
              <a:t>cuộc</a:t>
            </a:r>
            <a:r>
              <a:rPr lang="en-US" sz="1400" b="1" dirty="0"/>
              <a:t> </a:t>
            </a:r>
            <a:r>
              <a:rPr lang="en-US" sz="1400" b="1" dirty="0" err="1"/>
              <a:t>tấn</a:t>
            </a:r>
            <a:r>
              <a:rPr lang="en-US" sz="1400" b="1" dirty="0"/>
              <a:t> </a:t>
            </a:r>
            <a:r>
              <a:rPr lang="en-US" sz="1400" b="1" dirty="0" err="1"/>
              <a:t>công</a:t>
            </a:r>
            <a:r>
              <a:rPr lang="en-US" sz="1400" b="1" dirty="0"/>
              <a:t> </a:t>
            </a:r>
            <a:r>
              <a:rPr lang="en-US" sz="1400" b="1" dirty="0" err="1"/>
              <a:t>bảo</a:t>
            </a:r>
            <a:r>
              <a:rPr lang="en-US" sz="1400" b="1" dirty="0"/>
              <a:t> </a:t>
            </a:r>
            <a:r>
              <a:rPr lang="en-US" sz="1400" b="1" dirty="0" err="1"/>
              <a:t>mật</a:t>
            </a:r>
            <a:r>
              <a:rPr lang="en-US" sz="1400" b="1" dirty="0"/>
              <a:t> “</a:t>
            </a:r>
            <a:r>
              <a:rPr lang="en-US" sz="1400" b="1" dirty="0" err="1"/>
              <a:t>nội</a:t>
            </a:r>
            <a:r>
              <a:rPr lang="en-US" sz="1400" b="1" dirty="0"/>
              <a:t> </a:t>
            </a:r>
            <a:r>
              <a:rPr lang="en-US" sz="1400" b="1" dirty="0" err="1"/>
              <a:t>bộ</a:t>
            </a:r>
            <a:r>
              <a:rPr lang="en-US" sz="1400" b="1" dirty="0"/>
              <a:t>” </a:t>
            </a:r>
            <a:r>
              <a:rPr lang="en-US" sz="1400" b="1" dirty="0" err="1"/>
              <a:t>bởi</a:t>
            </a:r>
            <a:r>
              <a:rPr lang="en-US" sz="1400" b="1" dirty="0"/>
              <a:t> </a:t>
            </a:r>
            <a:r>
              <a:rPr lang="en-US" sz="1400" b="1" dirty="0" err="1"/>
              <a:t>những</a:t>
            </a:r>
            <a:r>
              <a:rPr lang="en-US" sz="1400" b="1" dirty="0"/>
              <a:t> </a:t>
            </a:r>
            <a:r>
              <a:rPr lang="en-US" sz="1400" b="1" dirty="0" err="1"/>
              <a:t>công</a:t>
            </a:r>
            <a:r>
              <a:rPr lang="en-US" sz="1400" b="1" dirty="0"/>
              <a:t> nhắn </a:t>
            </a:r>
            <a:r>
              <a:rPr lang="en-US" sz="1400" b="1" dirty="0" err="1"/>
              <a:t>bất</a:t>
            </a:r>
            <a:r>
              <a:rPr lang="en-US" sz="1400" b="1" dirty="0"/>
              <a:t> </a:t>
            </a:r>
            <a:r>
              <a:rPr lang="en-US" sz="1400" b="1" dirty="0" err="1"/>
              <a:t>mãn</a:t>
            </a:r>
            <a:r>
              <a:rPr lang="en-US" sz="1400" b="1" dirty="0"/>
              <a:t> </a:t>
            </a:r>
            <a:r>
              <a:rPr lang="en-US" sz="1400" b="1" dirty="0" err="1"/>
              <a:t>hoặc</a:t>
            </a:r>
            <a:r>
              <a:rPr lang="en-US" sz="1400" b="1" dirty="0"/>
              <a:t> </a:t>
            </a:r>
            <a:r>
              <a:rPr lang="en-US" sz="1400" b="1" dirty="0" err="1"/>
              <a:t>bị</a:t>
            </a:r>
            <a:r>
              <a:rPr lang="en-US" sz="1400" b="1" dirty="0"/>
              <a:t> </a:t>
            </a:r>
            <a:r>
              <a:rPr lang="en-US" sz="1400" b="1" dirty="0" err="1"/>
              <a:t>sa</a:t>
            </a:r>
            <a:r>
              <a:rPr lang="en-US" sz="1400" b="1" dirty="0"/>
              <a:t> </a:t>
            </a:r>
            <a:r>
              <a:rPr lang="en-US" sz="1400" b="1" dirty="0" err="1"/>
              <a:t>thải</a:t>
            </a:r>
            <a:r>
              <a:rPr lang="en-US" sz="1400" b="1" dirty="0"/>
              <a:t>.</a:t>
            </a:r>
          </a:p>
          <a:p>
            <a:pPr marL="0" indent="0">
              <a:buClr>
                <a:srgbClr val="FFC000"/>
              </a:buClr>
              <a:buNone/>
            </a:pPr>
            <a:r>
              <a:rPr lang="en-US" sz="1400" dirty="0" err="1"/>
              <a:t>Microft</a:t>
            </a:r>
            <a:r>
              <a:rPr lang="en-US" sz="1400" dirty="0"/>
              <a:t> </a:t>
            </a:r>
            <a:r>
              <a:rPr lang="en-US" sz="1400" dirty="0" err="1"/>
              <a:t>cho</a:t>
            </a:r>
            <a:r>
              <a:rPr lang="en-US" sz="1400" dirty="0"/>
              <a:t> </a:t>
            </a:r>
            <a:r>
              <a:rPr lang="en-US" sz="1400" dirty="0" err="1"/>
              <a:t>biết</a:t>
            </a:r>
            <a:r>
              <a:rPr lang="en-US" sz="1400" dirty="0"/>
              <a:t> </a:t>
            </a:r>
            <a:r>
              <a:rPr lang="en-US" sz="1400" dirty="0" err="1"/>
              <a:t>những</a:t>
            </a:r>
            <a:r>
              <a:rPr lang="en-US" sz="1400" dirty="0"/>
              <a:t> vi </a:t>
            </a:r>
            <a:r>
              <a:rPr lang="en-US" sz="1400" dirty="0" err="1"/>
              <a:t>phạm</a:t>
            </a:r>
            <a:r>
              <a:rPr lang="en-US" sz="1400" dirty="0"/>
              <a:t> </a:t>
            </a:r>
            <a:r>
              <a:rPr lang="en-US" sz="1400" dirty="0" err="1"/>
              <a:t>trên</a:t>
            </a:r>
            <a:r>
              <a:rPr lang="en-US" sz="1400" dirty="0"/>
              <a:t> đang </a:t>
            </a:r>
            <a:r>
              <a:rPr lang="en-US" sz="1400" dirty="0" err="1"/>
              <a:t>gia</a:t>
            </a:r>
            <a:r>
              <a:rPr lang="en-US" sz="1400" dirty="0"/>
              <a:t> tang và sẽ </a:t>
            </a:r>
            <a:r>
              <a:rPr lang="en-US" sz="1400" dirty="0" err="1"/>
              <a:t>trở</a:t>
            </a:r>
            <a:r>
              <a:rPr lang="en-US" sz="1400" dirty="0"/>
              <a:t> </a:t>
            </a:r>
            <a:r>
              <a:rPr lang="en-US" sz="1400" dirty="0" err="1"/>
              <a:t>nên</a:t>
            </a:r>
            <a:r>
              <a:rPr lang="en-US" sz="1400" dirty="0"/>
              <a:t> </a:t>
            </a:r>
            <a:r>
              <a:rPr lang="en-US" sz="1400" dirty="0" err="1"/>
              <a:t>tồi</a:t>
            </a:r>
            <a:r>
              <a:rPr lang="en-US" sz="1400" dirty="0"/>
              <a:t> </a:t>
            </a:r>
            <a:r>
              <a:rPr lang="en-US" sz="1400" dirty="0" err="1"/>
              <a:t>tệ</a:t>
            </a:r>
            <a:r>
              <a:rPr lang="en-US" sz="1400" dirty="0"/>
              <a:t> </a:t>
            </a:r>
            <a:r>
              <a:rPr lang="en-US" sz="1400" dirty="0" err="1"/>
              <a:t>hơn</a:t>
            </a:r>
            <a:r>
              <a:rPr lang="en-US" sz="1400" dirty="0"/>
              <a:t> trong </a:t>
            </a:r>
            <a:r>
              <a:rPr lang="en-US" sz="1400" dirty="0" err="1"/>
              <a:t>thời</a:t>
            </a:r>
            <a:r>
              <a:rPr lang="en-US" sz="1400" dirty="0"/>
              <a:t> </a:t>
            </a:r>
            <a:r>
              <a:rPr lang="en-US" sz="1400" dirty="0" err="1"/>
              <a:t>kỳ</a:t>
            </a:r>
            <a:r>
              <a:rPr lang="en-US" sz="1400" dirty="0"/>
              <a:t> </a:t>
            </a:r>
            <a:r>
              <a:rPr lang="en-US" sz="1400" dirty="0" err="1"/>
              <a:t>suy</a:t>
            </a:r>
            <a:r>
              <a:rPr lang="en-US" sz="1400" dirty="0"/>
              <a:t> </a:t>
            </a:r>
            <a:r>
              <a:rPr lang="en-US" sz="1400" dirty="0" err="1"/>
              <a:t>thoái</a:t>
            </a:r>
            <a:r>
              <a:rPr lang="en-US" sz="1400" dirty="0"/>
              <a:t>.</a:t>
            </a:r>
          </a:p>
          <a:p>
            <a:pPr marL="0" indent="0">
              <a:buClr>
                <a:srgbClr val="FFC000"/>
              </a:buClr>
              <a:buNone/>
            </a:pPr>
            <a:r>
              <a:rPr lang="en-US" sz="1400" dirty="0"/>
              <a:t>Doug Leland </a:t>
            </a:r>
            <a:r>
              <a:rPr lang="en-US" sz="1400" dirty="0" err="1"/>
              <a:t>cho</a:t>
            </a:r>
            <a:r>
              <a:rPr lang="en-US" sz="1400" dirty="0"/>
              <a:t> </a:t>
            </a:r>
            <a:r>
              <a:rPr lang="en-US" sz="1400" dirty="0" err="1"/>
              <a:t>biết</a:t>
            </a:r>
            <a:r>
              <a:rPr lang="en-US" sz="1400" dirty="0"/>
              <a:t> : “Với 1,5 </a:t>
            </a:r>
            <a:r>
              <a:rPr lang="en-US" sz="1400" dirty="0" err="1"/>
              <a:t>triệu</a:t>
            </a:r>
            <a:r>
              <a:rPr lang="en-US" sz="1400" dirty="0"/>
              <a:t> </a:t>
            </a:r>
            <a:r>
              <a:rPr lang="en-US" sz="1400" dirty="0" err="1"/>
              <a:t>người</a:t>
            </a:r>
            <a:r>
              <a:rPr lang="en-US" sz="1400" dirty="0"/>
              <a:t> được </a:t>
            </a:r>
            <a:r>
              <a:rPr lang="en-US" sz="1400" dirty="0" err="1"/>
              <a:t>dự</a:t>
            </a:r>
            <a:r>
              <a:rPr lang="en-US" sz="1400" dirty="0"/>
              <a:t> </a:t>
            </a:r>
            <a:r>
              <a:rPr lang="en-US" sz="1400" dirty="0" err="1"/>
              <a:t>đoán</a:t>
            </a:r>
            <a:r>
              <a:rPr lang="en-US" sz="1400" dirty="0"/>
              <a:t> </a:t>
            </a:r>
            <a:r>
              <a:rPr lang="en-US" sz="1400" dirty="0" err="1"/>
              <a:t>mất</a:t>
            </a:r>
            <a:r>
              <a:rPr lang="en-US" sz="1400" dirty="0"/>
              <a:t> </a:t>
            </a:r>
            <a:r>
              <a:rPr lang="en-US" sz="1400" dirty="0" err="1"/>
              <a:t>việc</a:t>
            </a:r>
            <a:r>
              <a:rPr lang="en-US" sz="1400" dirty="0"/>
              <a:t> </a:t>
            </a:r>
            <a:r>
              <a:rPr lang="en-US" sz="1400" dirty="0" err="1"/>
              <a:t>làm</a:t>
            </a:r>
            <a:r>
              <a:rPr lang="en-US" sz="1400" dirty="0"/>
              <a:t> ở </a:t>
            </a:r>
            <a:r>
              <a:rPr lang="en-US" sz="1400" dirty="0" err="1"/>
              <a:t>riêng</a:t>
            </a:r>
            <a:r>
              <a:rPr lang="en-US" sz="1400" dirty="0"/>
              <a:t> </a:t>
            </a:r>
            <a:r>
              <a:rPr lang="en-US" sz="1400" dirty="0" err="1"/>
              <a:t>Mỹ</a:t>
            </a:r>
            <a:r>
              <a:rPr lang="en-US" sz="1400" dirty="0"/>
              <a:t>, </a:t>
            </a:r>
            <a:r>
              <a:rPr lang="en-US" sz="1400" dirty="0" err="1"/>
              <a:t>nguy</a:t>
            </a:r>
            <a:r>
              <a:rPr lang="en-US" sz="1400" dirty="0"/>
              <a:t> cơ </a:t>
            </a:r>
            <a:r>
              <a:rPr lang="en-US" sz="1400" dirty="0" err="1"/>
              <a:t>xảy</a:t>
            </a:r>
            <a:r>
              <a:rPr lang="en-US" sz="1400" dirty="0"/>
              <a:t> ra </a:t>
            </a:r>
            <a:r>
              <a:rPr lang="en-US" sz="1400" dirty="0" err="1"/>
              <a:t>các</a:t>
            </a:r>
            <a:r>
              <a:rPr lang="en-US" sz="1400" dirty="0"/>
              <a:t> </a:t>
            </a:r>
            <a:r>
              <a:rPr lang="en-US" sz="1400" dirty="0" err="1"/>
              <a:t>cuộc</a:t>
            </a:r>
            <a:r>
              <a:rPr lang="en-US" sz="1400" dirty="0"/>
              <a:t> </a:t>
            </a:r>
            <a:r>
              <a:rPr lang="en-US" sz="1400" dirty="0" err="1"/>
              <a:t>tấn</a:t>
            </a:r>
            <a:r>
              <a:rPr lang="en-US" sz="1400" dirty="0"/>
              <a:t> </a:t>
            </a:r>
            <a:r>
              <a:rPr lang="en-US" sz="1400" dirty="0" err="1"/>
              <a:t>công</a:t>
            </a:r>
            <a:r>
              <a:rPr lang="en-US" sz="1400" dirty="0"/>
              <a:t> </a:t>
            </a:r>
            <a:r>
              <a:rPr lang="en-US" sz="1400" dirty="0" err="1"/>
              <a:t>nội</a:t>
            </a:r>
            <a:r>
              <a:rPr lang="en-US" sz="1400" dirty="0"/>
              <a:t> </a:t>
            </a:r>
            <a:r>
              <a:rPr lang="en-US" sz="1400" dirty="0" err="1"/>
              <a:t>bộ</a:t>
            </a:r>
            <a:r>
              <a:rPr lang="en-US" sz="1400" dirty="0"/>
              <a:t> sẽ </a:t>
            </a:r>
            <a:r>
              <a:rPr lang="en-US" sz="1400" dirty="0" err="1"/>
              <a:t>tăng</a:t>
            </a:r>
            <a:r>
              <a:rPr lang="en-US" sz="1400" dirty="0"/>
              <a:t> </a:t>
            </a:r>
            <a:r>
              <a:rPr lang="en-US" sz="1400" dirty="0" err="1"/>
              <a:t>lên</a:t>
            </a:r>
            <a:r>
              <a:rPr lang="en-US" sz="1400" dirty="0"/>
              <a:t>”.</a:t>
            </a:r>
          </a:p>
          <a:p>
            <a:pPr marL="0" indent="0">
              <a:buClr>
                <a:srgbClr val="FFC000"/>
              </a:buClr>
              <a:buNone/>
            </a:pPr>
            <a:r>
              <a:rPr lang="en-US" sz="1400" dirty="0"/>
              <a:t>“</a:t>
            </a:r>
            <a:r>
              <a:rPr lang="en-US" sz="1400" dirty="0" err="1"/>
              <a:t>Đây</a:t>
            </a:r>
            <a:r>
              <a:rPr lang="en-US" sz="1400" dirty="0"/>
              <a:t> là </a:t>
            </a:r>
            <a:r>
              <a:rPr lang="en-US" sz="1400" dirty="0" err="1"/>
              <a:t>một</a:t>
            </a:r>
            <a:r>
              <a:rPr lang="en-US" sz="1400" dirty="0"/>
              <a:t> trong </a:t>
            </a:r>
            <a:r>
              <a:rPr lang="en-US" sz="1400" dirty="0" err="1"/>
              <a:t>nhưng</a:t>
            </a:r>
            <a:r>
              <a:rPr lang="en-US" sz="1400" dirty="0"/>
              <a:t> </a:t>
            </a:r>
            <a:r>
              <a:rPr lang="en-US" sz="1400" dirty="0" err="1"/>
              <a:t>mối</a:t>
            </a:r>
            <a:r>
              <a:rPr lang="en-US" sz="1400" dirty="0"/>
              <a:t> </a:t>
            </a:r>
            <a:r>
              <a:rPr lang="en-US" sz="1400" dirty="0" err="1"/>
              <a:t>đe</a:t>
            </a:r>
            <a:r>
              <a:rPr lang="en-US" sz="1400" dirty="0"/>
              <a:t> </a:t>
            </a:r>
            <a:r>
              <a:rPr lang="en-US" sz="1400" dirty="0" err="1"/>
              <a:t>dọa</a:t>
            </a:r>
            <a:r>
              <a:rPr lang="en-US" sz="1400" dirty="0"/>
              <a:t> </a:t>
            </a:r>
            <a:r>
              <a:rPr lang="en-US" sz="1400" dirty="0" err="1"/>
              <a:t>lớn</a:t>
            </a:r>
            <a:r>
              <a:rPr lang="en-US" sz="1400" dirty="0"/>
              <a:t> </a:t>
            </a:r>
            <a:r>
              <a:rPr lang="en-US" sz="1400" dirty="0" err="1"/>
              <a:t>nhất</a:t>
            </a:r>
            <a:r>
              <a:rPr lang="en-US" sz="1400" dirty="0"/>
              <a:t> mà </a:t>
            </a:r>
            <a:r>
              <a:rPr lang="en-US" sz="1400" dirty="0" err="1"/>
              <a:t>các</a:t>
            </a:r>
            <a:r>
              <a:rPr lang="en-US" sz="1400" dirty="0"/>
              <a:t> </a:t>
            </a:r>
            <a:r>
              <a:rPr lang="en-US" sz="1400" dirty="0" err="1"/>
              <a:t>công</a:t>
            </a:r>
            <a:r>
              <a:rPr lang="en-US" sz="1400" dirty="0"/>
              <a:t> ty </a:t>
            </a:r>
            <a:r>
              <a:rPr lang="en-US" sz="1400" dirty="0" err="1"/>
              <a:t>phải</a:t>
            </a:r>
            <a:r>
              <a:rPr lang="en-US" sz="1400" dirty="0"/>
              <a:t> </a:t>
            </a:r>
            <a:r>
              <a:rPr lang="en-US" sz="1400" dirty="0" err="1"/>
              <a:t>đối</a:t>
            </a:r>
            <a:r>
              <a:rPr lang="en-US" sz="1400" dirty="0"/>
              <a:t> </a:t>
            </a:r>
            <a:r>
              <a:rPr lang="en-US" sz="1400" dirty="0" err="1"/>
              <a:t>mặt</a:t>
            </a:r>
            <a:r>
              <a:rPr lang="en-US" sz="1400" dirty="0"/>
              <a:t>”, </a:t>
            </a:r>
            <a:r>
              <a:rPr lang="en-US" sz="1400" dirty="0" err="1"/>
              <a:t>ông</a:t>
            </a:r>
            <a:r>
              <a:rPr lang="en-US" sz="1400" dirty="0"/>
              <a:t> </a:t>
            </a:r>
            <a:r>
              <a:rPr lang="en-US" sz="1400" dirty="0" err="1"/>
              <a:t>nói</a:t>
            </a:r>
            <a:r>
              <a:rPr lang="en-US" sz="1400" dirty="0"/>
              <a:t>.</a:t>
            </a:r>
          </a:p>
          <a:p>
            <a:pPr marL="0" indent="0">
              <a:buClr>
                <a:srgbClr val="FFC000"/>
              </a:buClr>
              <a:buNone/>
            </a:pPr>
            <a:r>
              <a:rPr lang="en-US" sz="1400" dirty="0"/>
              <a:t>Là </a:t>
            </a:r>
            <a:r>
              <a:rPr lang="en-US" sz="1400" dirty="0" err="1"/>
              <a:t>người</a:t>
            </a:r>
            <a:r>
              <a:rPr lang="en-US" sz="1400" dirty="0"/>
              <a:t> </a:t>
            </a:r>
            <a:r>
              <a:rPr lang="en-US" sz="1400" dirty="0" err="1"/>
              <a:t>phụ</a:t>
            </a:r>
            <a:r>
              <a:rPr lang="en-US" sz="1400" dirty="0"/>
              <a:t> </a:t>
            </a:r>
            <a:r>
              <a:rPr lang="en-US" sz="1400" dirty="0" err="1"/>
              <a:t>trách</a:t>
            </a:r>
            <a:r>
              <a:rPr lang="en-US" sz="1400" dirty="0"/>
              <a:t> </a:t>
            </a:r>
            <a:r>
              <a:rPr lang="en-US" sz="1400" dirty="0" err="1"/>
              <a:t>một</a:t>
            </a:r>
            <a:r>
              <a:rPr lang="en-US" sz="1400" dirty="0"/>
              <a:t> </a:t>
            </a:r>
            <a:r>
              <a:rPr lang="en-US" sz="1400" dirty="0" err="1"/>
              <a:t>bộ</a:t>
            </a:r>
            <a:r>
              <a:rPr lang="en-US" sz="1400" dirty="0"/>
              <a:t> </a:t>
            </a:r>
            <a:r>
              <a:rPr lang="en-US" sz="1400" dirty="0" err="1"/>
              <a:t>phận</a:t>
            </a:r>
            <a:r>
              <a:rPr lang="en-US" sz="1400" dirty="0"/>
              <a:t> mới được </a:t>
            </a:r>
            <a:r>
              <a:rPr lang="en-US" sz="1400" dirty="0" err="1"/>
              <a:t>thành</a:t>
            </a:r>
            <a:r>
              <a:rPr lang="en-US" sz="1400" dirty="0"/>
              <a:t> </a:t>
            </a:r>
            <a:r>
              <a:rPr lang="en-US" sz="1400" dirty="0" err="1"/>
              <a:t>lập</a:t>
            </a:r>
            <a:r>
              <a:rPr lang="en-US" sz="1400" dirty="0"/>
              <a:t> Identity and Security của </a:t>
            </a:r>
            <a:r>
              <a:rPr lang="en-US" sz="1400" dirty="0" err="1"/>
              <a:t>công</a:t>
            </a:r>
            <a:r>
              <a:rPr lang="en-US" sz="1400" dirty="0"/>
              <a:t> ty, </a:t>
            </a:r>
            <a:r>
              <a:rPr lang="en-US" sz="1400" dirty="0" err="1"/>
              <a:t>Lelan</a:t>
            </a:r>
            <a:r>
              <a:rPr lang="en-US" sz="1400" dirty="0"/>
              <a:t> </a:t>
            </a:r>
            <a:r>
              <a:rPr lang="en-US" sz="1400" dirty="0" err="1"/>
              <a:t>nói</a:t>
            </a:r>
            <a:r>
              <a:rPr lang="en-US" sz="1400" dirty="0"/>
              <a:t> với </a:t>
            </a:r>
            <a:r>
              <a:rPr lang="en-US" sz="1400" dirty="0" err="1"/>
              <a:t>đài</a:t>
            </a:r>
            <a:r>
              <a:rPr lang="en-US" sz="1400" dirty="0"/>
              <a:t> BBC </a:t>
            </a:r>
            <a:r>
              <a:rPr lang="en-US" sz="1400" dirty="0" err="1"/>
              <a:t>rằng</a:t>
            </a:r>
            <a:r>
              <a:rPr lang="en-US" sz="1400" dirty="0"/>
              <a:t> </a:t>
            </a:r>
            <a:r>
              <a:rPr lang="en-US" sz="1400" dirty="0" err="1"/>
              <a:t>tác</a:t>
            </a:r>
            <a:r>
              <a:rPr lang="en-US" sz="1400" dirty="0"/>
              <a:t> </a:t>
            </a:r>
            <a:r>
              <a:rPr lang="en-US" sz="1400" dirty="0" err="1"/>
              <a:t>động</a:t>
            </a:r>
            <a:r>
              <a:rPr lang="en-US" sz="1400" dirty="0"/>
              <a:t> của </a:t>
            </a:r>
            <a:r>
              <a:rPr lang="en-US" sz="1400" dirty="0" err="1"/>
              <a:t>các</a:t>
            </a:r>
            <a:r>
              <a:rPr lang="en-US" sz="1400" dirty="0"/>
              <a:t> </a:t>
            </a:r>
            <a:r>
              <a:rPr lang="en-US" sz="1400" dirty="0" err="1"/>
              <a:t>cuộc</a:t>
            </a:r>
            <a:r>
              <a:rPr lang="en-US" sz="1400" dirty="0"/>
              <a:t> </a:t>
            </a:r>
            <a:r>
              <a:rPr lang="en-US" sz="1400" dirty="0" err="1"/>
              <a:t>tấn</a:t>
            </a:r>
            <a:r>
              <a:rPr lang="en-US" sz="1400" dirty="0"/>
              <a:t> </a:t>
            </a:r>
            <a:r>
              <a:rPr lang="en-US" sz="1400" dirty="0" err="1"/>
              <a:t>công</a:t>
            </a:r>
            <a:r>
              <a:rPr lang="en-US" sz="1400" dirty="0"/>
              <a:t> </a:t>
            </a:r>
            <a:r>
              <a:rPr lang="en-US" sz="1400" dirty="0" err="1"/>
              <a:t>như</a:t>
            </a:r>
            <a:r>
              <a:rPr lang="en-US" sz="1400" dirty="0"/>
              <a:t> </a:t>
            </a:r>
            <a:r>
              <a:rPr lang="en-US" sz="1400" dirty="0" err="1"/>
              <a:t>vậy</a:t>
            </a:r>
            <a:r>
              <a:rPr lang="en-US" sz="1400" dirty="0"/>
              <a:t> có </a:t>
            </a:r>
            <a:r>
              <a:rPr lang="en-US" sz="1400" dirty="0" err="1"/>
              <a:t>thể</a:t>
            </a:r>
            <a:r>
              <a:rPr lang="en-US" sz="1400" dirty="0"/>
              <a:t> </a:t>
            </a:r>
            <a:r>
              <a:rPr lang="en-US" sz="1400" dirty="0" err="1"/>
              <a:t>làn</a:t>
            </a:r>
            <a:r>
              <a:rPr lang="en-US" sz="1400" dirty="0"/>
              <a:t> </a:t>
            </a:r>
            <a:r>
              <a:rPr lang="en-US" sz="1400" dirty="0" err="1"/>
              <a:t>rộng</a:t>
            </a:r>
            <a:r>
              <a:rPr lang="en-US" sz="1400" dirty="0"/>
              <a:t> </a:t>
            </a:r>
            <a:r>
              <a:rPr lang="en-US" sz="1400" dirty="0" err="1"/>
              <a:t>hơn</a:t>
            </a:r>
            <a:r>
              <a:rPr lang="en-US" sz="1400" dirty="0"/>
              <a:t>.</a:t>
            </a:r>
          </a:p>
          <a:p>
            <a:pPr marL="0" indent="0">
              <a:buClr>
                <a:srgbClr val="FFC000"/>
              </a:buClr>
              <a:buNone/>
            </a:pPr>
            <a:r>
              <a:rPr lang="en-US" sz="1400" dirty="0"/>
              <a:t>“</a:t>
            </a:r>
            <a:r>
              <a:rPr lang="en-US" sz="1400" dirty="0" err="1"/>
              <a:t>Kẻ</a:t>
            </a:r>
            <a:r>
              <a:rPr lang="en-US" sz="1400" dirty="0"/>
              <a:t> </a:t>
            </a:r>
            <a:r>
              <a:rPr lang="en-US" sz="1400" dirty="0" err="1"/>
              <a:t>gây</a:t>
            </a:r>
            <a:r>
              <a:rPr lang="en-US" sz="1400" dirty="0"/>
              <a:t> </a:t>
            </a:r>
            <a:r>
              <a:rPr lang="en-US" sz="1400" dirty="0" err="1"/>
              <a:t>nên</a:t>
            </a:r>
            <a:r>
              <a:rPr lang="en-US" sz="1400" dirty="0"/>
              <a:t> </a:t>
            </a:r>
            <a:r>
              <a:rPr lang="en-US" sz="1400" dirty="0" err="1"/>
              <a:t>các</a:t>
            </a:r>
            <a:r>
              <a:rPr lang="en-US" sz="1400" dirty="0"/>
              <a:t> </a:t>
            </a:r>
            <a:r>
              <a:rPr lang="en-US" sz="1400" dirty="0" err="1"/>
              <a:t>cuộc</a:t>
            </a:r>
            <a:r>
              <a:rPr lang="en-US" sz="1400" dirty="0"/>
              <a:t> </a:t>
            </a:r>
            <a:r>
              <a:rPr lang="en-US" sz="1400" dirty="0" err="1"/>
              <a:t>tấn</a:t>
            </a:r>
            <a:r>
              <a:rPr lang="en-US" sz="1400" dirty="0"/>
              <a:t> </a:t>
            </a:r>
            <a:r>
              <a:rPr lang="en-US" sz="1400" dirty="0" err="1"/>
              <a:t>công</a:t>
            </a:r>
            <a:r>
              <a:rPr lang="en-US" sz="1400" dirty="0"/>
              <a:t> </a:t>
            </a:r>
            <a:r>
              <a:rPr lang="en-US" sz="1400" dirty="0" err="1"/>
              <a:t>nội</a:t>
            </a:r>
            <a:r>
              <a:rPr lang="en-US" sz="1400" dirty="0"/>
              <a:t> </a:t>
            </a:r>
            <a:r>
              <a:rPr lang="en-US" sz="1400" dirty="0" err="1"/>
              <a:t>gián</a:t>
            </a:r>
            <a:r>
              <a:rPr lang="en-US" sz="1400" dirty="0"/>
              <a:t> có </a:t>
            </a:r>
            <a:r>
              <a:rPr lang="en-US" sz="1400" dirty="0" err="1"/>
              <a:t>thể</a:t>
            </a:r>
            <a:r>
              <a:rPr lang="en-US" sz="1400" dirty="0"/>
              <a:t> được </a:t>
            </a:r>
            <a:r>
              <a:rPr lang="en-US" sz="1400" dirty="0" err="1"/>
              <a:t>coi</a:t>
            </a:r>
            <a:r>
              <a:rPr lang="en-US" sz="1400" dirty="0"/>
              <a:t> là </a:t>
            </a:r>
            <a:r>
              <a:rPr lang="en-US" sz="1400" dirty="0" err="1"/>
              <a:t>những</a:t>
            </a:r>
            <a:r>
              <a:rPr lang="en-US" sz="1400" dirty="0"/>
              <a:t> </a:t>
            </a:r>
            <a:r>
              <a:rPr lang="en-US" sz="1400" dirty="0" err="1"/>
              <a:t>kẻ</a:t>
            </a:r>
            <a:r>
              <a:rPr lang="en-US" sz="1400" dirty="0"/>
              <a:t> </a:t>
            </a:r>
            <a:r>
              <a:rPr lang="en-US" sz="1400" dirty="0" err="1"/>
              <a:t>kiêu</a:t>
            </a:r>
            <a:r>
              <a:rPr lang="en-US" sz="1400" dirty="0"/>
              <a:t> </a:t>
            </a:r>
            <a:r>
              <a:rPr lang="en-US" sz="1400" dirty="0" err="1"/>
              <a:t>ngạo</a:t>
            </a:r>
            <a:r>
              <a:rPr lang="en-US" sz="1400" dirty="0"/>
              <a:t> </a:t>
            </a:r>
            <a:r>
              <a:rPr lang="en-US" sz="1400" dirty="0" err="1"/>
              <a:t>nhất</a:t>
            </a:r>
            <a:r>
              <a:rPr lang="en-US" sz="1400" dirty="0"/>
              <a:t> </a:t>
            </a:r>
            <a:r>
              <a:rPr lang="en-US" sz="1400" dirty="0" err="1"/>
              <a:t>vì</a:t>
            </a:r>
            <a:r>
              <a:rPr lang="en-US" sz="1400" dirty="0"/>
              <a:t> </a:t>
            </a:r>
            <a:r>
              <a:rPr lang="en-US" sz="1400" dirty="0" err="1"/>
              <a:t>họ</a:t>
            </a:r>
            <a:r>
              <a:rPr lang="en-US" sz="1400" dirty="0"/>
              <a:t> có </a:t>
            </a:r>
            <a:r>
              <a:rPr lang="en-US" sz="1400" dirty="0" err="1"/>
              <a:t>quyền</a:t>
            </a:r>
            <a:r>
              <a:rPr lang="en-US" sz="1400" dirty="0"/>
              <a:t> </a:t>
            </a:r>
            <a:r>
              <a:rPr lang="en-US" sz="1400" dirty="0" err="1"/>
              <a:t>truy</a:t>
            </a:r>
            <a:r>
              <a:rPr lang="en-US" sz="1400" dirty="0"/>
              <a:t> </a:t>
            </a:r>
            <a:r>
              <a:rPr lang="en-US" sz="1400" dirty="0" err="1"/>
              <a:t>cập</a:t>
            </a:r>
            <a:r>
              <a:rPr lang="en-US" sz="1400" dirty="0"/>
              <a:t>, </a:t>
            </a:r>
            <a:r>
              <a:rPr lang="en-US" sz="1400" dirty="0" err="1"/>
              <a:t>cà</a:t>
            </a:r>
            <a:r>
              <a:rPr lang="en-US" sz="1400" dirty="0"/>
              <a:t> </a:t>
            </a:r>
            <a:r>
              <a:rPr lang="en-US" sz="1400" dirty="0" err="1"/>
              <a:t>dễ</a:t>
            </a:r>
            <a:r>
              <a:rPr lang="en-US" sz="1400" dirty="0"/>
              <a:t> </a:t>
            </a:r>
            <a:r>
              <a:rPr lang="en-US" sz="1400" dirty="0" err="1"/>
              <a:t>dàng</a:t>
            </a:r>
            <a:r>
              <a:rPr lang="en-US" sz="1400" dirty="0"/>
              <a:t> </a:t>
            </a:r>
            <a:r>
              <a:rPr lang="en-US" sz="1400" dirty="0" err="1"/>
              <a:t>tác</a:t>
            </a:r>
            <a:r>
              <a:rPr lang="en-US" sz="1400" dirty="0"/>
              <a:t> </a:t>
            </a:r>
            <a:r>
              <a:rPr lang="en-US" sz="1400" dirty="0" err="1"/>
              <a:t>động</a:t>
            </a:r>
            <a:r>
              <a:rPr lang="en-US" sz="1400" dirty="0"/>
              <a:t> đến </a:t>
            </a:r>
            <a:r>
              <a:rPr lang="en-US" sz="1400" dirty="0" err="1"/>
              <a:t>tài</a:t>
            </a:r>
            <a:r>
              <a:rPr lang="en-US" sz="1400" dirty="0"/>
              <a:t> </a:t>
            </a:r>
            <a:r>
              <a:rPr lang="en-US" sz="1400" dirty="0" err="1"/>
              <a:t>sản</a:t>
            </a:r>
            <a:r>
              <a:rPr lang="en-US" sz="1400" dirty="0"/>
              <a:t> của </a:t>
            </a:r>
            <a:r>
              <a:rPr lang="en-US" sz="1400" dirty="0" err="1"/>
              <a:t>công</a:t>
            </a:r>
            <a:r>
              <a:rPr lang="en-US" sz="1400" dirty="0"/>
              <a:t> ty.”  </a:t>
            </a:r>
            <a:r>
              <a:rPr lang="en-US" sz="1400" dirty="0" err="1"/>
              <a:t>ông</a:t>
            </a:r>
            <a:r>
              <a:rPr lang="en-US" sz="1400" dirty="0"/>
              <a:t> Leland </a:t>
            </a:r>
            <a:r>
              <a:rPr lang="en-US" sz="1400" dirty="0" err="1"/>
              <a:t>nói</a:t>
            </a:r>
            <a:r>
              <a:rPr lang="en-US" sz="1400" dirty="0"/>
              <a:t>.</a:t>
            </a:r>
          </a:p>
          <a:p>
            <a:pPr marL="0" indent="0">
              <a:buClr>
                <a:srgbClr val="FFC000"/>
              </a:buClr>
              <a:buNone/>
            </a:pPr>
            <a:r>
              <a:rPr lang="en-US" sz="1400" b="1" dirty="0" err="1"/>
              <a:t>Thiệt</a:t>
            </a:r>
            <a:r>
              <a:rPr lang="en-US" sz="1400" b="1" dirty="0"/>
              <a:t> </a:t>
            </a:r>
            <a:r>
              <a:rPr lang="en-US" sz="1400" b="1" dirty="0" err="1"/>
              <a:t>hại</a:t>
            </a:r>
            <a:r>
              <a:rPr lang="en-US" sz="1400" b="1" dirty="0"/>
              <a:t> </a:t>
            </a:r>
            <a:r>
              <a:rPr lang="en-US" sz="1400" b="1" dirty="0" err="1"/>
              <a:t>hàng</a:t>
            </a:r>
            <a:r>
              <a:rPr lang="en-US" sz="1400" b="1" dirty="0"/>
              <a:t> </a:t>
            </a:r>
            <a:r>
              <a:rPr lang="en-US" sz="1400" b="1" dirty="0" err="1"/>
              <a:t>nghìn</a:t>
            </a:r>
            <a:r>
              <a:rPr lang="en-US" sz="1400" b="1" dirty="0"/>
              <a:t> </a:t>
            </a:r>
            <a:r>
              <a:rPr lang="en-US" sz="1400" b="1" dirty="0" err="1"/>
              <a:t>đô</a:t>
            </a:r>
            <a:endParaRPr lang="en-US" sz="1400" b="1" dirty="0"/>
          </a:p>
          <a:p>
            <a:pPr marL="0" indent="0">
              <a:buClr>
                <a:srgbClr val="FFC000"/>
              </a:buClr>
              <a:buNone/>
            </a:pPr>
            <a:r>
              <a:rPr lang="en-US" sz="1400" dirty="0" err="1"/>
              <a:t>Một</a:t>
            </a:r>
            <a:r>
              <a:rPr lang="en-US" sz="1400" dirty="0"/>
              <a:t> </a:t>
            </a:r>
            <a:r>
              <a:rPr lang="en-US" sz="1400" dirty="0" err="1"/>
              <a:t>nghiên</a:t>
            </a:r>
            <a:r>
              <a:rPr lang="en-US" sz="1400" dirty="0"/>
              <a:t> </a:t>
            </a:r>
            <a:r>
              <a:rPr lang="en-US" sz="1400" dirty="0" err="1"/>
              <a:t>cứu</a:t>
            </a:r>
            <a:r>
              <a:rPr lang="en-US" sz="1400" dirty="0"/>
              <a:t> </a:t>
            </a:r>
            <a:r>
              <a:rPr lang="en-US" sz="1400" dirty="0" err="1"/>
              <a:t>vào</a:t>
            </a:r>
            <a:r>
              <a:rPr lang="en-US" sz="1400" dirty="0"/>
              <a:t> </a:t>
            </a:r>
            <a:r>
              <a:rPr lang="en-US" sz="1400" dirty="0" err="1"/>
              <a:t>năm</a:t>
            </a:r>
            <a:r>
              <a:rPr lang="en-US" sz="1400" dirty="0"/>
              <a:t> </a:t>
            </a:r>
            <a:r>
              <a:rPr lang="en-US" sz="1400" dirty="0" err="1"/>
              <a:t>ngoài</a:t>
            </a:r>
            <a:r>
              <a:rPr lang="en-US" sz="1400" dirty="0"/>
              <a:t> của Verizon ở </a:t>
            </a:r>
            <a:r>
              <a:rPr lang="en-US" sz="1400" dirty="0" err="1"/>
              <a:t>Mũ</a:t>
            </a:r>
            <a:r>
              <a:rPr lang="en-US" sz="1400" dirty="0"/>
              <a:t> </a:t>
            </a:r>
            <a:r>
              <a:rPr lang="en-US" sz="1400" dirty="0" err="1"/>
              <a:t>cho</a:t>
            </a:r>
            <a:r>
              <a:rPr lang="en-US" sz="1400" dirty="0"/>
              <a:t> thấy </a:t>
            </a:r>
            <a:r>
              <a:rPr lang="en-US" sz="1400" dirty="0" err="1"/>
              <a:t>các</a:t>
            </a:r>
            <a:r>
              <a:rPr lang="en-US" sz="1400" dirty="0"/>
              <a:t> </a:t>
            </a:r>
            <a:r>
              <a:rPr lang="en-US" sz="1400" dirty="0" err="1"/>
              <a:t>vị</a:t>
            </a:r>
            <a:r>
              <a:rPr lang="en-US" sz="1400" dirty="0"/>
              <a:t> </a:t>
            </a:r>
            <a:r>
              <a:rPr lang="en-US" sz="1400" dirty="0" err="1"/>
              <a:t>phạm</a:t>
            </a:r>
            <a:r>
              <a:rPr lang="en-US" sz="1400" dirty="0"/>
              <a:t> </a:t>
            </a:r>
            <a:r>
              <a:rPr lang="en-US" sz="1400" dirty="0" err="1"/>
              <a:t>nội</a:t>
            </a:r>
            <a:r>
              <a:rPr lang="en-US" sz="1400" dirty="0"/>
              <a:t> </a:t>
            </a:r>
            <a:r>
              <a:rPr lang="en-US" sz="1400" dirty="0" err="1"/>
              <a:t>bộ</a:t>
            </a:r>
            <a:r>
              <a:rPr lang="en-US" sz="1400" dirty="0"/>
              <a:t> </a:t>
            </a:r>
            <a:r>
              <a:rPr lang="en-US" sz="1400" dirty="0" err="1"/>
              <a:t>chiếm</a:t>
            </a:r>
            <a:r>
              <a:rPr lang="en-US" sz="1400" dirty="0"/>
              <a:t> đến 18% </a:t>
            </a:r>
            <a:r>
              <a:rPr lang="en-US" sz="1400" dirty="0" err="1"/>
              <a:t>các</a:t>
            </a:r>
            <a:r>
              <a:rPr lang="en-US" sz="1400" dirty="0"/>
              <a:t> </a:t>
            </a:r>
            <a:r>
              <a:rPr lang="en-US" sz="1400" dirty="0" err="1"/>
              <a:t>cuộc</a:t>
            </a:r>
            <a:r>
              <a:rPr lang="en-US" sz="1400" dirty="0"/>
              <a:t> </a:t>
            </a:r>
            <a:r>
              <a:rPr lang="en-US" sz="1400" dirty="0" err="1"/>
              <a:t>tấn</a:t>
            </a:r>
            <a:r>
              <a:rPr lang="en-US" sz="1400" dirty="0"/>
              <a:t> </a:t>
            </a:r>
            <a:r>
              <a:rPr lang="en-US" sz="1400" dirty="0" err="1"/>
              <a:t>công</a:t>
            </a:r>
            <a:r>
              <a:rPr lang="en-US" sz="1400" dirty="0"/>
              <a:t> </a:t>
            </a:r>
            <a:r>
              <a:rPr lang="en-US" sz="1400" dirty="0" err="1"/>
              <a:t>mạng</a:t>
            </a:r>
            <a:r>
              <a:rPr lang="en-US" sz="1400" dirty="0"/>
              <a:t> </a:t>
            </a:r>
            <a:r>
              <a:rPr lang="en-US" sz="1400" dirty="0" err="1"/>
              <a:t>gây</a:t>
            </a:r>
            <a:r>
              <a:rPr lang="en-US" sz="1400" dirty="0"/>
              <a:t> ra </a:t>
            </a:r>
            <a:r>
              <a:rPr lang="en-US" sz="1400" dirty="0" err="1"/>
              <a:t>bởi</a:t>
            </a:r>
            <a:r>
              <a:rPr lang="en-US" sz="1400" dirty="0"/>
              <a:t> tin </a:t>
            </a:r>
            <a:r>
              <a:rPr lang="en-US" sz="1400" dirty="0" err="1"/>
              <a:t>tặc</a:t>
            </a:r>
            <a:r>
              <a:rPr lang="en-US" sz="1400" dirty="0"/>
              <a:t> từ bên </a:t>
            </a:r>
            <a:r>
              <a:rPr lang="en-US" sz="1400" dirty="0" err="1"/>
              <a:t>ngoài</a:t>
            </a:r>
            <a:r>
              <a:rPr lang="en-US" sz="1400" dirty="0"/>
              <a:t>, </a:t>
            </a:r>
            <a:r>
              <a:rPr lang="en-US" sz="1400" dirty="0" err="1"/>
              <a:t>các</a:t>
            </a:r>
            <a:r>
              <a:rPr lang="en-US" sz="1400" dirty="0"/>
              <a:t> </a:t>
            </a:r>
            <a:r>
              <a:rPr lang="en-US" sz="1400" dirty="0" err="1"/>
              <a:t>đặc</a:t>
            </a:r>
            <a:r>
              <a:rPr lang="en-US" sz="1400" dirty="0"/>
              <a:t> </a:t>
            </a:r>
            <a:r>
              <a:rPr lang="en-US" sz="1400" dirty="0" err="1"/>
              <a:t>vụ</a:t>
            </a:r>
            <a:r>
              <a:rPr lang="en-US" sz="1400" dirty="0"/>
              <a:t> </a:t>
            </a:r>
            <a:r>
              <a:rPr lang="en-US" sz="1400" dirty="0" err="1"/>
              <a:t>chính</a:t>
            </a:r>
            <a:r>
              <a:rPr lang="en-US" sz="1400" dirty="0"/>
              <a:t> </a:t>
            </a:r>
            <a:r>
              <a:rPr lang="en-US" sz="1400" dirty="0" err="1"/>
              <a:t>phủ</a:t>
            </a:r>
            <a:r>
              <a:rPr lang="en-US" sz="1400" dirty="0"/>
              <a:t> </a:t>
            </a:r>
            <a:r>
              <a:rPr lang="en-US" sz="1400" dirty="0" err="1"/>
              <a:t>hoặc</a:t>
            </a:r>
            <a:r>
              <a:rPr lang="en-US" sz="1400" dirty="0"/>
              <a:t> </a:t>
            </a:r>
            <a:r>
              <a:rPr lang="en-US" sz="1400" dirty="0" err="1"/>
              <a:t>các</a:t>
            </a:r>
            <a:r>
              <a:rPr lang="en-US" sz="1400" dirty="0"/>
              <a:t> </a:t>
            </a:r>
            <a:r>
              <a:rPr lang="en-US" sz="1400" dirty="0" err="1"/>
              <a:t>công</a:t>
            </a:r>
            <a:r>
              <a:rPr lang="en-US" sz="1400" dirty="0"/>
              <a:t> ty </a:t>
            </a:r>
            <a:r>
              <a:rPr lang="en-US" sz="1400" dirty="0" err="1"/>
              <a:t>đối</a:t>
            </a:r>
            <a:r>
              <a:rPr lang="en-US" sz="1400" dirty="0"/>
              <a:t> </a:t>
            </a:r>
            <a:r>
              <a:rPr lang="en-US" sz="1400" dirty="0" err="1"/>
              <a:t>địch</a:t>
            </a:r>
            <a:r>
              <a:rPr lang="en-US" sz="1400" dirty="0"/>
              <a:t>.</a:t>
            </a:r>
          </a:p>
          <a:p>
            <a:pPr marL="0" indent="0">
              <a:buClr>
                <a:srgbClr val="FFC000"/>
              </a:buClr>
              <a:buNone/>
            </a:pPr>
            <a:r>
              <a:rPr lang="en-US" sz="1400" dirty="0" err="1"/>
              <a:t>Báo</a:t>
            </a:r>
            <a:r>
              <a:rPr lang="en-US" sz="1400" dirty="0"/>
              <a:t> </a:t>
            </a:r>
            <a:r>
              <a:rPr lang="en-US" sz="1400" dirty="0" err="1"/>
              <a:t>cáo</a:t>
            </a:r>
            <a:r>
              <a:rPr lang="en-US" sz="1400" dirty="0"/>
              <a:t> </a:t>
            </a:r>
            <a:r>
              <a:rPr lang="en-US" sz="1400" dirty="0" err="1"/>
              <a:t>cho</a:t>
            </a:r>
            <a:r>
              <a:rPr lang="en-US" sz="1400" dirty="0"/>
              <a:t> thấy 230 </a:t>
            </a:r>
            <a:r>
              <a:rPr lang="en-US" sz="1400" dirty="0" err="1"/>
              <a:t>triệu</a:t>
            </a:r>
            <a:r>
              <a:rPr lang="en-US" sz="1400" dirty="0"/>
              <a:t> </a:t>
            </a:r>
            <a:r>
              <a:rPr lang="en-US" sz="1400" dirty="0" err="1"/>
              <a:t>hồ</a:t>
            </a:r>
            <a:r>
              <a:rPr lang="en-US" sz="1400" dirty="0"/>
              <a:t> </a:t>
            </a:r>
            <a:r>
              <a:rPr lang="en-US" sz="1400" dirty="0" err="1"/>
              <a:t>sơ</a:t>
            </a:r>
            <a:r>
              <a:rPr lang="en-US" sz="1400" dirty="0"/>
              <a:t> trong 4 </a:t>
            </a:r>
            <a:r>
              <a:rPr lang="en-US" sz="1400" dirty="0" err="1"/>
              <a:t>năm</a:t>
            </a:r>
            <a:r>
              <a:rPr lang="en-US" sz="1400" dirty="0"/>
              <a:t> liên </a:t>
            </a:r>
            <a:r>
              <a:rPr lang="en-US" sz="1400" dirty="0" err="1"/>
              <a:t>quan</a:t>
            </a:r>
            <a:r>
              <a:rPr lang="en-US" sz="1400" dirty="0"/>
              <a:t> đến </a:t>
            </a:r>
            <a:r>
              <a:rPr lang="en-US" sz="1400" dirty="0" err="1"/>
              <a:t>các</a:t>
            </a:r>
            <a:r>
              <a:rPr lang="en-US" sz="1400" dirty="0"/>
              <a:t> </a:t>
            </a:r>
            <a:r>
              <a:rPr lang="en-US" sz="1400" dirty="0" err="1"/>
              <a:t>lĩnh</a:t>
            </a:r>
            <a:r>
              <a:rPr lang="en-US" sz="1400" dirty="0"/>
              <a:t> </a:t>
            </a:r>
            <a:r>
              <a:rPr lang="en-US" sz="1400" dirty="0" err="1"/>
              <a:t>vực</a:t>
            </a:r>
            <a:r>
              <a:rPr lang="en-US" sz="1400" dirty="0"/>
              <a:t> </a:t>
            </a:r>
            <a:r>
              <a:rPr lang="en-US" sz="1400" dirty="0" err="1"/>
              <a:t>tài</a:t>
            </a:r>
            <a:r>
              <a:rPr lang="en-US" sz="1400" dirty="0"/>
              <a:t> </a:t>
            </a:r>
            <a:r>
              <a:rPr lang="en-US" sz="1400" dirty="0" err="1"/>
              <a:t>chính</a:t>
            </a:r>
            <a:r>
              <a:rPr lang="en-US" sz="1400" dirty="0"/>
              <a:t>, </a:t>
            </a:r>
            <a:r>
              <a:rPr lang="en-US" sz="1400" dirty="0" err="1"/>
              <a:t>công</a:t>
            </a:r>
            <a:r>
              <a:rPr lang="en-US" sz="1400" dirty="0"/>
              <a:t> </a:t>
            </a:r>
            <a:r>
              <a:rPr lang="en-US" sz="1400" dirty="0" err="1"/>
              <a:t>nghệ</a:t>
            </a:r>
            <a:r>
              <a:rPr lang="en-US" sz="1400" dirty="0"/>
              <a:t>, </a:t>
            </a:r>
            <a:r>
              <a:rPr lang="en-US" sz="1400" dirty="0" err="1"/>
              <a:t>bán</a:t>
            </a:r>
            <a:r>
              <a:rPr lang="en-US" sz="1400" dirty="0"/>
              <a:t> </a:t>
            </a:r>
            <a:r>
              <a:rPr lang="en-US" sz="1400" dirty="0" err="1"/>
              <a:t>lẻ</a:t>
            </a:r>
            <a:r>
              <a:rPr lang="en-US" sz="1400" dirty="0"/>
              <a:t> và </a:t>
            </a:r>
            <a:r>
              <a:rPr lang="en-US" sz="1400" dirty="0" err="1"/>
              <a:t>thực</a:t>
            </a:r>
            <a:r>
              <a:rPr lang="en-US" sz="1400" dirty="0"/>
              <a:t> </a:t>
            </a:r>
            <a:r>
              <a:rPr lang="en-US" sz="1400" dirty="0" err="1"/>
              <a:t>phẩm</a:t>
            </a:r>
            <a:r>
              <a:rPr lang="en-US" sz="1400" dirty="0"/>
              <a:t>.</a:t>
            </a:r>
          </a:p>
          <a:p>
            <a:pPr marL="0" indent="0">
              <a:buClr>
                <a:srgbClr val="FFC000"/>
              </a:buClr>
              <a:buNone/>
            </a:pPr>
            <a:r>
              <a:rPr lang="en-US" sz="1400" dirty="0" err="1"/>
              <a:t>Một</a:t>
            </a:r>
            <a:r>
              <a:rPr lang="en-US" sz="1400" dirty="0"/>
              <a:t> </a:t>
            </a:r>
            <a:r>
              <a:rPr lang="en-US" sz="1400" dirty="0" err="1"/>
              <a:t>nghiên</a:t>
            </a:r>
            <a:r>
              <a:rPr lang="en-US" sz="1400" dirty="0"/>
              <a:t> </a:t>
            </a:r>
            <a:r>
              <a:rPr lang="en-US" sz="1400" dirty="0" err="1"/>
              <a:t>cứu</a:t>
            </a:r>
            <a:r>
              <a:rPr lang="en-US" sz="1400" dirty="0"/>
              <a:t> của McAfee đã </a:t>
            </a:r>
            <a:r>
              <a:rPr lang="en-US" sz="1400" dirty="0" err="1"/>
              <a:t>đưa</a:t>
            </a:r>
            <a:r>
              <a:rPr lang="en-US" sz="1400" dirty="0"/>
              <a:t> ra </a:t>
            </a:r>
            <a:r>
              <a:rPr lang="en-US" sz="1400" dirty="0" err="1"/>
              <a:t>tổng</a:t>
            </a:r>
            <a:r>
              <a:rPr lang="en-US" sz="1400" dirty="0"/>
              <a:t> </a:t>
            </a:r>
            <a:r>
              <a:rPr lang="en-US" sz="1400" dirty="0" err="1"/>
              <a:t>thiệt</a:t>
            </a:r>
            <a:r>
              <a:rPr lang="en-US" sz="1400" dirty="0"/>
              <a:t> </a:t>
            </a:r>
            <a:r>
              <a:rPr lang="en-US" sz="1400" dirty="0" err="1"/>
              <a:t>hại</a:t>
            </a:r>
            <a:r>
              <a:rPr lang="en-US" sz="1400" dirty="0"/>
              <a:t> </a:t>
            </a:r>
            <a:r>
              <a:rPr lang="en-US" sz="1400" dirty="0" err="1"/>
              <a:t>kinh</a:t>
            </a:r>
            <a:r>
              <a:rPr lang="en-US" sz="1400" dirty="0"/>
              <a:t> </a:t>
            </a:r>
            <a:r>
              <a:rPr lang="en-US" sz="1400" dirty="0" err="1"/>
              <a:t>tế</a:t>
            </a:r>
            <a:r>
              <a:rPr lang="en-US" sz="1400" dirty="0"/>
              <a:t> </a:t>
            </a:r>
            <a:r>
              <a:rPr lang="en-US" sz="1400" dirty="0" err="1"/>
              <a:t>toàn</a:t>
            </a:r>
            <a:r>
              <a:rPr lang="en-US" sz="1400" dirty="0"/>
              <a:t> </a:t>
            </a:r>
            <a:r>
              <a:rPr lang="en-US" sz="1400" dirty="0" err="1"/>
              <a:t>cầu</a:t>
            </a:r>
            <a:r>
              <a:rPr lang="en-US" sz="1400" dirty="0"/>
              <a:t> do </a:t>
            </a:r>
            <a:r>
              <a:rPr lang="en-US" sz="1400" dirty="0" err="1"/>
              <a:t>đánh</a:t>
            </a:r>
            <a:r>
              <a:rPr lang="en-US" sz="1400" dirty="0"/>
              <a:t> </a:t>
            </a:r>
            <a:r>
              <a:rPr lang="en-US" sz="1400" dirty="0" err="1"/>
              <a:t>cắp</a:t>
            </a:r>
            <a:r>
              <a:rPr lang="en-US" sz="1400" dirty="0"/>
              <a:t> </a:t>
            </a:r>
            <a:r>
              <a:rPr lang="en-US" sz="1400" dirty="0" err="1"/>
              <a:t>dữ</a:t>
            </a:r>
            <a:r>
              <a:rPr lang="en-US" sz="1400" dirty="0"/>
              <a:t> </a:t>
            </a:r>
            <a:r>
              <a:rPr lang="en-US" sz="1400" dirty="0" err="1"/>
              <a:t>liệu</a:t>
            </a:r>
            <a:r>
              <a:rPr lang="en-US" sz="1400" dirty="0"/>
              <a:t> và vi </a:t>
            </a:r>
            <a:r>
              <a:rPr lang="en-US" sz="1400" dirty="0" err="1"/>
              <a:t>phạm</a:t>
            </a:r>
            <a:r>
              <a:rPr lang="en-US" sz="1400" dirty="0"/>
              <a:t> </a:t>
            </a:r>
            <a:r>
              <a:rPr lang="en-US" sz="1400" dirty="0" err="1"/>
              <a:t>bảo</a:t>
            </a:r>
            <a:r>
              <a:rPr lang="en-US" sz="1400" dirty="0"/>
              <a:t> </a:t>
            </a:r>
            <a:r>
              <a:rPr lang="en-US" sz="1400" dirty="0" err="1"/>
              <a:t>mật</a:t>
            </a:r>
            <a:r>
              <a:rPr lang="en-US" sz="1400" dirty="0"/>
              <a:t> do </a:t>
            </a:r>
            <a:r>
              <a:rPr lang="en-US" sz="1400" dirty="0" err="1"/>
              <a:t>tội</a:t>
            </a:r>
            <a:r>
              <a:rPr lang="en-US" sz="1400" dirty="0"/>
              <a:t> </a:t>
            </a:r>
            <a:r>
              <a:rPr lang="en-US" sz="1400" dirty="0" err="1"/>
              <a:t>phạm</a:t>
            </a:r>
            <a:r>
              <a:rPr lang="en-US" sz="1400" dirty="0"/>
              <a:t> có </a:t>
            </a:r>
            <a:r>
              <a:rPr lang="en-US" sz="1400" dirty="0" err="1"/>
              <a:t>tổ</a:t>
            </a:r>
            <a:r>
              <a:rPr lang="en-US" sz="1400" dirty="0"/>
              <a:t> chức, tin </a:t>
            </a:r>
            <a:r>
              <a:rPr lang="en-US" sz="1400" dirty="0" err="1"/>
              <a:t>tặc</a:t>
            </a:r>
            <a:r>
              <a:rPr lang="en-US" sz="1400" dirty="0"/>
              <a:t> và </a:t>
            </a:r>
            <a:r>
              <a:rPr lang="en-US" sz="1400" dirty="0" err="1"/>
              <a:t>nội</a:t>
            </a:r>
            <a:r>
              <a:rPr lang="en-US" sz="1400" dirty="0"/>
              <a:t> </a:t>
            </a:r>
            <a:r>
              <a:rPr lang="en-US" sz="1400" dirty="0" err="1"/>
              <a:t>gián</a:t>
            </a:r>
            <a:r>
              <a:rPr lang="en-US" sz="1400" dirty="0"/>
              <a:t> </a:t>
            </a:r>
            <a:r>
              <a:rPr lang="en-US" sz="1400" dirty="0" err="1"/>
              <a:t>lên</a:t>
            </a:r>
            <a:r>
              <a:rPr lang="en-US" sz="1400" dirty="0"/>
              <a:t> </a:t>
            </a:r>
            <a:r>
              <a:rPr lang="en-US" sz="1400" dirty="0" err="1"/>
              <a:t>tới</a:t>
            </a:r>
            <a:r>
              <a:rPr lang="en-US" sz="1400" dirty="0"/>
              <a:t> 1 </a:t>
            </a:r>
            <a:r>
              <a:rPr lang="en-US" sz="1400" dirty="0" err="1"/>
              <a:t>ngìn</a:t>
            </a:r>
            <a:r>
              <a:rPr lang="en-US" sz="1400" dirty="0"/>
              <a:t> </a:t>
            </a:r>
            <a:r>
              <a:rPr lang="en-US" sz="1400" dirty="0" err="1"/>
              <a:t>tỉ</a:t>
            </a:r>
            <a:r>
              <a:rPr lang="en-US" sz="1400" dirty="0"/>
              <a:t> USD </a:t>
            </a:r>
            <a:r>
              <a:rPr lang="en-US" sz="1400" dirty="0" err="1"/>
              <a:t>vào</a:t>
            </a:r>
            <a:r>
              <a:rPr lang="en-US" sz="1400" dirty="0"/>
              <a:t> </a:t>
            </a:r>
            <a:r>
              <a:rPr lang="en-US" sz="1400" dirty="0" err="1"/>
              <a:t>năm</a:t>
            </a:r>
            <a:r>
              <a:rPr lang="en-US" sz="1400" dirty="0"/>
              <a:t> </a:t>
            </a:r>
            <a:r>
              <a:rPr lang="en-US" sz="1400" dirty="0" err="1"/>
              <a:t>ngoái</a:t>
            </a:r>
            <a:r>
              <a:rPr lang="en-US" sz="1400" dirty="0"/>
              <a:t>.</a:t>
            </a:r>
          </a:p>
          <a:p>
            <a:pPr marL="0" indent="0">
              <a:buClr>
                <a:srgbClr val="FFC000"/>
              </a:buClr>
              <a:buNone/>
            </a:pPr>
            <a:endParaRPr lang="en-US" sz="1400" dirty="0"/>
          </a:p>
          <a:p>
            <a:pPr marL="0" indent="0">
              <a:buClr>
                <a:srgbClr val="FFC000"/>
              </a:buClr>
              <a:buNone/>
            </a:pPr>
            <a:endParaRPr lang="en-US" sz="1400" dirty="0"/>
          </a:p>
          <a:p>
            <a:pPr marL="0" indent="0">
              <a:buClr>
                <a:srgbClr val="FFC000"/>
              </a:buClr>
              <a:buNone/>
            </a:pPr>
            <a:endParaRPr lang="vi-VN" sz="1400" dirty="0" err="1"/>
          </a:p>
        </p:txBody>
      </p:sp>
      <p:sp>
        <p:nvSpPr>
          <p:cNvPr id="3" name="Title 2">
            <a:extLst>
              <a:ext uri="{FF2B5EF4-FFF2-40B4-BE49-F238E27FC236}">
                <a16:creationId xmlns:a16="http://schemas.microsoft.com/office/drawing/2014/main" id="{868E80BA-BDB2-433A-83D2-986D421F9567}"/>
              </a:ext>
            </a:extLst>
          </p:cNvPr>
          <p:cNvSpPr>
            <a:spLocks noGrp="1"/>
          </p:cNvSpPr>
          <p:nvPr>
            <p:ph type="title"/>
          </p:nvPr>
        </p:nvSpPr>
        <p:spPr>
          <a:xfrm>
            <a:off x="0" y="-27385"/>
            <a:ext cx="9144000" cy="704393"/>
          </a:xfrm>
        </p:spPr>
        <p:txBody>
          <a:bodyPr/>
          <a:lstStyle/>
          <a:p>
            <a:r>
              <a:rPr lang="en-US" sz="2800" dirty="0"/>
              <a:t>Tin </a:t>
            </a:r>
            <a:r>
              <a:rPr lang="en-US" sz="2800" dirty="0" err="1"/>
              <a:t>tức</a:t>
            </a:r>
            <a:r>
              <a:rPr lang="en-US" sz="2800" dirty="0"/>
              <a:t>: </a:t>
            </a:r>
            <a:r>
              <a:rPr lang="en-US" sz="2800" dirty="0" err="1"/>
              <a:t>Các</a:t>
            </a:r>
            <a:r>
              <a:rPr lang="en-US" sz="2800" dirty="0"/>
              <a:t> </a:t>
            </a:r>
            <a:r>
              <a:rPr lang="en-US" sz="2800" dirty="0" err="1"/>
              <a:t>cuộc</a:t>
            </a:r>
            <a:r>
              <a:rPr lang="en-US" sz="2800" dirty="0"/>
              <a:t> </a:t>
            </a:r>
            <a:r>
              <a:rPr lang="en-US" sz="2800" dirty="0" err="1"/>
              <a:t>tấn</a:t>
            </a:r>
            <a:r>
              <a:rPr lang="en-US" sz="2800" dirty="0"/>
              <a:t> </a:t>
            </a:r>
            <a:r>
              <a:rPr lang="en-US" sz="2800" dirty="0" err="1"/>
              <a:t>công</a:t>
            </a:r>
            <a:r>
              <a:rPr lang="en-US" sz="2800" dirty="0"/>
              <a:t> </a:t>
            </a:r>
            <a:r>
              <a:rPr lang="en-US" sz="2800" dirty="0" err="1"/>
              <a:t>mã</a:t>
            </a:r>
            <a:r>
              <a:rPr lang="en-US" sz="2800" dirty="0"/>
              <a:t> </a:t>
            </a:r>
            <a:r>
              <a:rPr lang="en-US" sz="2800" dirty="0" err="1"/>
              <a:t>độc</a:t>
            </a:r>
            <a:r>
              <a:rPr lang="en-US" sz="2800" dirty="0"/>
              <a:t> trong </a:t>
            </a:r>
            <a:r>
              <a:rPr lang="en-US" sz="2800" dirty="0" err="1"/>
              <a:t>nội</a:t>
            </a:r>
            <a:r>
              <a:rPr lang="en-US" sz="2800" dirty="0"/>
              <a:t> </a:t>
            </a:r>
            <a:r>
              <a:rPr lang="en-US" sz="2800" dirty="0" err="1"/>
              <a:t>bộ</a:t>
            </a:r>
            <a:r>
              <a:rPr lang="en-US" sz="2800" dirty="0"/>
              <a:t> </a:t>
            </a:r>
            <a:r>
              <a:rPr lang="en-US" sz="2800" dirty="0" err="1"/>
              <a:t>gia</a:t>
            </a:r>
            <a:r>
              <a:rPr lang="en-US" sz="2800" dirty="0"/>
              <a:t> </a:t>
            </a:r>
            <a:r>
              <a:rPr lang="en-US" sz="2800" dirty="0" err="1"/>
              <a:t>tăng</a:t>
            </a:r>
            <a:endParaRPr lang="vi-VN" sz="2800" dirty="0"/>
          </a:p>
        </p:txBody>
      </p:sp>
      <p:sp>
        <p:nvSpPr>
          <p:cNvPr id="5" name="Slide Number Placeholder 4"/>
          <p:cNvSpPr>
            <a:spLocks noGrp="1"/>
          </p:cNvSpPr>
          <p:nvPr>
            <p:ph type="sldNum" sz="quarter" idx="12"/>
          </p:nvPr>
        </p:nvSpPr>
        <p:spPr/>
        <p:txBody>
          <a:bodyPr/>
          <a:lstStyle/>
          <a:p>
            <a:fld id="{3E15BD7C-E074-4D4A-84C3-500EE5B9C190}" type="slidenum">
              <a:rPr lang="ru-RU" b="0" dirty="0" smtClean="0">
                <a:ln w="0"/>
                <a:solidFill>
                  <a:schemeClr val="tx1"/>
                </a:solidFill>
                <a:effectLst>
                  <a:outerShdw blurRad="38100" dist="19050" dir="2700000" algn="tl" rotWithShape="0">
                    <a:schemeClr val="dk1">
                      <a:alpha val="40000"/>
                    </a:schemeClr>
                  </a:outerShdw>
                </a:effectLst>
              </a:rPr>
              <a:pPr/>
              <a:t>2</a:t>
            </a:fld>
            <a:endParaRPr lang="ru-RU" b="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84091082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98FD0-F725-4D07-8F06-FF2F26400BB2}"/>
              </a:ext>
            </a:extLst>
          </p:cNvPr>
          <p:cNvSpPr>
            <a:spLocks noGrp="1"/>
          </p:cNvSpPr>
          <p:nvPr>
            <p:ph type="title"/>
          </p:nvPr>
        </p:nvSpPr>
        <p:spPr/>
        <p:txBody>
          <a:bodyPr/>
          <a:lstStyle/>
          <a:p>
            <a:r>
              <a:rPr lang="en-US"/>
              <a:t>Net Spy Pro</a:t>
            </a:r>
          </a:p>
        </p:txBody>
      </p:sp>
      <p:sp>
        <p:nvSpPr>
          <p:cNvPr id="3" name="Slide Number Placeholder 2">
            <a:extLst>
              <a:ext uri="{FF2B5EF4-FFF2-40B4-BE49-F238E27FC236}">
                <a16:creationId xmlns:a16="http://schemas.microsoft.com/office/drawing/2014/main" id="{FCF839A2-2B3B-4443-AFB0-0491337E56D9}"/>
              </a:ext>
            </a:extLst>
          </p:cNvPr>
          <p:cNvSpPr>
            <a:spLocks noGrp="1"/>
          </p:cNvSpPr>
          <p:nvPr>
            <p:ph type="sldNum" sz="quarter" idx="12"/>
          </p:nvPr>
        </p:nvSpPr>
        <p:spPr/>
        <p:txBody>
          <a:bodyPr/>
          <a:lstStyle/>
          <a:p>
            <a:fld id="{3E15BD7C-E074-4D4A-84C3-500EE5B9C190}" type="slidenum">
              <a:rPr lang="ru-RU" smtClean="0"/>
              <a:pPr/>
              <a:t>20</a:t>
            </a:fld>
            <a:endParaRPr lang="ru-RU"/>
          </a:p>
        </p:txBody>
      </p:sp>
      <p:sp>
        <p:nvSpPr>
          <p:cNvPr id="4" name="Rectangle: Rounded Corners 3">
            <a:extLst>
              <a:ext uri="{FF2B5EF4-FFF2-40B4-BE49-F238E27FC236}">
                <a16:creationId xmlns:a16="http://schemas.microsoft.com/office/drawing/2014/main" id="{3F57CBBA-CB37-43B5-9793-9C1D19961563}"/>
              </a:ext>
            </a:extLst>
          </p:cNvPr>
          <p:cNvSpPr/>
          <p:nvPr/>
        </p:nvSpPr>
        <p:spPr>
          <a:xfrm>
            <a:off x="594525" y="2080208"/>
            <a:ext cx="8243693" cy="1004737"/>
          </a:xfrm>
          <a:prstGeom prst="roundRect">
            <a:avLst/>
          </a:prstGeom>
          <a:gradFill>
            <a:gsLst>
              <a:gs pos="100000">
                <a:schemeClr val="accent5">
                  <a:lumMod val="60000"/>
                  <a:lumOff val="40000"/>
                </a:schemeClr>
              </a:gs>
              <a:gs pos="25000">
                <a:schemeClr val="accent5">
                  <a:lumMod val="40000"/>
                  <a:lumOff val="60000"/>
                </a:schemeClr>
              </a:gs>
              <a:gs pos="0">
                <a:schemeClr val="accent5">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Net Spy Pro là phần mềm giám sát mạng của nhân viên và sinh viên</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5" name="Rectangle: Rounded Corners 4">
            <a:extLst>
              <a:ext uri="{FF2B5EF4-FFF2-40B4-BE49-F238E27FC236}">
                <a16:creationId xmlns:a16="http://schemas.microsoft.com/office/drawing/2014/main" id="{BA805CFD-9D8C-4963-B967-21563DB8B067}"/>
              </a:ext>
            </a:extLst>
          </p:cNvPr>
          <p:cNvSpPr/>
          <p:nvPr/>
        </p:nvSpPr>
        <p:spPr>
          <a:xfrm>
            <a:off x="594525" y="3650207"/>
            <a:ext cx="8243693" cy="1346666"/>
          </a:xfrm>
          <a:prstGeom prst="roundRect">
            <a:avLst/>
          </a:prstGeom>
          <a:gradFill>
            <a:gsLst>
              <a:gs pos="100000">
                <a:schemeClr val="accent5">
                  <a:lumMod val="60000"/>
                  <a:lumOff val="40000"/>
                </a:schemeClr>
              </a:gs>
              <a:gs pos="25000">
                <a:schemeClr val="accent5">
                  <a:lumMod val="40000"/>
                  <a:lumOff val="60000"/>
                </a:schemeClr>
              </a:gs>
              <a:gs pos="0">
                <a:schemeClr val="accent5">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a:solidFill>
                  <a:sysClr val="windowText" lastClr="000000"/>
                </a:solidFill>
                <a:latin typeface="Times New Roman" panose="02020603050405020304" pitchFamily="18" charset="0"/>
                <a:cs typeface="Times New Roman" panose="02020603050405020304" pitchFamily="18" charset="0"/>
              </a:rPr>
              <a:t>Nó cho phép bạn giám sát tất cả hoạt động của người dùng trên mạng của bạn trong thời gian thực từmáy trạm của riêng bạn</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5438665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09F9E-5D8E-48F5-B99F-EAE34A570F37}"/>
              </a:ext>
            </a:extLst>
          </p:cNvPr>
          <p:cNvSpPr>
            <a:spLocks noGrp="1"/>
          </p:cNvSpPr>
          <p:nvPr>
            <p:ph type="title"/>
          </p:nvPr>
        </p:nvSpPr>
        <p:spPr/>
        <p:txBody>
          <a:bodyPr/>
          <a:lstStyle/>
          <a:p>
            <a:r>
              <a:rPr lang="en-US"/>
              <a:t>Net Spy Pro</a:t>
            </a:r>
          </a:p>
        </p:txBody>
      </p:sp>
      <p:sp>
        <p:nvSpPr>
          <p:cNvPr id="3" name="Slide Number Placeholder 2">
            <a:extLst>
              <a:ext uri="{FF2B5EF4-FFF2-40B4-BE49-F238E27FC236}">
                <a16:creationId xmlns:a16="http://schemas.microsoft.com/office/drawing/2014/main" id="{EFE60126-ED69-4570-9CAB-C217B47C05E3}"/>
              </a:ext>
            </a:extLst>
          </p:cNvPr>
          <p:cNvSpPr>
            <a:spLocks noGrp="1"/>
          </p:cNvSpPr>
          <p:nvPr>
            <p:ph type="sldNum" sz="quarter" idx="12"/>
          </p:nvPr>
        </p:nvSpPr>
        <p:spPr/>
        <p:txBody>
          <a:bodyPr/>
          <a:lstStyle/>
          <a:p>
            <a:fld id="{3E15BD7C-E074-4D4A-84C3-500EE5B9C190}" type="slidenum">
              <a:rPr lang="ru-RU" smtClean="0"/>
              <a:pPr/>
              <a:t>21</a:t>
            </a:fld>
            <a:endParaRPr lang="ru-RU"/>
          </a:p>
        </p:txBody>
      </p:sp>
      <p:sp>
        <p:nvSpPr>
          <p:cNvPr id="4" name="Rectangle: Rounded Corners 3">
            <a:extLst>
              <a:ext uri="{FF2B5EF4-FFF2-40B4-BE49-F238E27FC236}">
                <a16:creationId xmlns:a16="http://schemas.microsoft.com/office/drawing/2014/main" id="{7F698DE9-1C91-4814-889F-D0FE26CF35BE}"/>
              </a:ext>
            </a:extLst>
          </p:cNvPr>
          <p:cNvSpPr/>
          <p:nvPr/>
        </p:nvSpPr>
        <p:spPr>
          <a:xfrm>
            <a:off x="450153" y="1108364"/>
            <a:ext cx="8243693" cy="5128948"/>
          </a:xfrm>
          <a:prstGeom prst="roundRect">
            <a:avLst/>
          </a:prstGeom>
          <a:gradFill>
            <a:gsLst>
              <a:gs pos="100000">
                <a:schemeClr val="accent5">
                  <a:lumMod val="60000"/>
                  <a:lumOff val="40000"/>
                </a:schemeClr>
              </a:gs>
              <a:gs pos="25000">
                <a:schemeClr val="accent5">
                  <a:lumMod val="40000"/>
                  <a:lumOff val="60000"/>
                </a:schemeClr>
              </a:gs>
              <a:gs pos="0">
                <a:schemeClr val="accent5">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r>
              <a:rPr lang="en-US" sz="2000">
                <a:solidFill>
                  <a:sysClr val="windowText" lastClr="000000"/>
                </a:solidFill>
                <a:latin typeface="Times New Roman" panose="02020603050405020304" pitchFamily="18" charset="0"/>
                <a:cs typeface="Times New Roman" panose="02020603050405020304" pitchFamily="18" charset="0"/>
              </a:rPr>
              <a:t>Tính năng</a:t>
            </a:r>
            <a:r>
              <a:rPr lang="vi-VN" sz="2000">
                <a:solidFill>
                  <a:sysClr val="windowText" lastClr="000000"/>
                </a:solidFill>
                <a:latin typeface="Times New Roman" panose="02020603050405020304" pitchFamily="18" charset="0"/>
                <a:cs typeface="Times New Roman" panose="02020603050405020304" pitchFamily="18" charset="0"/>
              </a:rPr>
              <a:t>:</a:t>
            </a:r>
            <a:endParaRPr lang="en-US" sz="2000">
              <a:solidFill>
                <a:sysClr val="windowText" lastClr="000000"/>
              </a:solidFill>
              <a:latin typeface="Times New Roman" panose="02020603050405020304" pitchFamily="18" charset="0"/>
              <a:cs typeface="Times New Roman" panose="02020603050405020304" pitchFamily="18" charset="0"/>
            </a:endParaRPr>
          </a:p>
          <a:p>
            <a:r>
              <a:rPr lang="vi-VN" sz="2000">
                <a:solidFill>
                  <a:sysClr val="windowText" lastClr="000000"/>
                </a:solidFill>
                <a:latin typeface="Times New Roman" panose="02020603050405020304" pitchFamily="18" charset="0"/>
                <a:cs typeface="Times New Roman" panose="02020603050405020304" pitchFamily="18" charset="0"/>
              </a:rPr>
              <a:t>• Cho phép quản trị viên xem ảnh chụp màn hình thực tế của một, một số hoặc tất cảmáy trạm ngay lập tức</a:t>
            </a:r>
            <a:endParaRPr lang="en-US" sz="2000">
              <a:solidFill>
                <a:sysClr val="windowText" lastClr="000000"/>
              </a:solidFill>
              <a:latin typeface="Times New Roman" panose="02020603050405020304" pitchFamily="18" charset="0"/>
              <a:cs typeface="Times New Roman" panose="02020603050405020304" pitchFamily="18" charset="0"/>
            </a:endParaRPr>
          </a:p>
          <a:p>
            <a:r>
              <a:rPr lang="vi-VN" sz="2000">
                <a:solidFill>
                  <a:sysClr val="windowText" lastClr="000000"/>
                </a:solidFill>
                <a:latin typeface="Times New Roman" panose="02020603050405020304" pitchFamily="18" charset="0"/>
                <a:cs typeface="Times New Roman" panose="02020603050405020304" pitchFamily="18" charset="0"/>
              </a:rPr>
              <a:t>• Hiển thị danh sách các mục yêu thích trên Trình duyệt Internet Explorer của người dùng vớingười quản lý</a:t>
            </a:r>
            <a:endParaRPr lang="en-US" sz="2000">
              <a:solidFill>
                <a:sysClr val="windowText" lastClr="000000"/>
              </a:solidFill>
              <a:latin typeface="Times New Roman" panose="02020603050405020304" pitchFamily="18" charset="0"/>
              <a:cs typeface="Times New Roman" panose="02020603050405020304" pitchFamily="18" charset="0"/>
            </a:endParaRPr>
          </a:p>
          <a:p>
            <a:r>
              <a:rPr lang="vi-VN" sz="2000">
                <a:solidFill>
                  <a:sysClr val="windowText" lastClr="000000"/>
                </a:solidFill>
                <a:latin typeface="Times New Roman" panose="02020603050405020304" pitchFamily="18" charset="0"/>
                <a:cs typeface="Times New Roman" panose="02020603050405020304" pitchFamily="18" charset="0"/>
              </a:rPr>
              <a:t>• Hiển thị cho bạn danh sách tất cả các tệp trong lịch sử tạm thời (bộ nhớ cache) của InternetTrình duyệt Explorer</a:t>
            </a:r>
            <a:endParaRPr lang="en-US" sz="2000">
              <a:solidFill>
                <a:sysClr val="windowText" lastClr="000000"/>
              </a:solidFill>
              <a:latin typeface="Times New Roman" panose="02020603050405020304" pitchFamily="18" charset="0"/>
              <a:cs typeface="Times New Roman" panose="02020603050405020304" pitchFamily="18" charset="0"/>
            </a:endParaRPr>
          </a:p>
          <a:p>
            <a:r>
              <a:rPr lang="vi-VN" sz="2000">
                <a:solidFill>
                  <a:sysClr val="windowText" lastClr="000000"/>
                </a:solidFill>
                <a:latin typeface="Times New Roman" panose="02020603050405020304" pitchFamily="18" charset="0"/>
                <a:cs typeface="Times New Roman" panose="02020603050405020304" pitchFamily="18" charset="0"/>
              </a:rPr>
              <a:t>• Cho phép quản trị viên xem tất cả các cổng đang mở trên máy trạm</a:t>
            </a:r>
            <a:endParaRPr lang="en-US" sz="2000">
              <a:solidFill>
                <a:sysClr val="windowText" lastClr="000000"/>
              </a:solidFill>
              <a:latin typeface="Times New Roman" panose="02020603050405020304" pitchFamily="18" charset="0"/>
              <a:cs typeface="Times New Roman" panose="02020603050405020304" pitchFamily="18" charset="0"/>
            </a:endParaRPr>
          </a:p>
          <a:p>
            <a:r>
              <a:rPr lang="vi-VN" sz="2000">
                <a:solidFill>
                  <a:sysClr val="windowText" lastClr="000000"/>
                </a:solidFill>
                <a:latin typeface="Times New Roman" panose="02020603050405020304" pitchFamily="18" charset="0"/>
                <a:cs typeface="Times New Roman" panose="02020603050405020304" pitchFamily="18" charset="0"/>
              </a:rPr>
              <a:t>• Hiển thị danh sách đầy đủ các quy trình và dịch vụ đang chạy trên máy từ xa chongười quản lý</a:t>
            </a:r>
            <a:endParaRPr lang="en-US" sz="2000">
              <a:solidFill>
                <a:sysClr val="windowText" lastClr="000000"/>
              </a:solidFill>
              <a:latin typeface="Times New Roman" panose="02020603050405020304" pitchFamily="18" charset="0"/>
              <a:cs typeface="Times New Roman" panose="02020603050405020304" pitchFamily="18" charset="0"/>
            </a:endParaRPr>
          </a:p>
          <a:p>
            <a:r>
              <a:rPr lang="vi-VN" sz="2000">
                <a:solidFill>
                  <a:sysClr val="windowText" lastClr="000000"/>
                </a:solidFill>
                <a:latin typeface="Times New Roman" panose="02020603050405020304" pitchFamily="18" charset="0"/>
                <a:cs typeface="Times New Roman" panose="02020603050405020304" pitchFamily="18" charset="0"/>
              </a:rPr>
              <a:t>• Hiển thị danh sách các tài liệu gần đây do người dùng mở cho quản trị viên</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9812501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F9078-65BC-49E8-BA23-3FF8C0EF4F58}"/>
              </a:ext>
            </a:extLst>
          </p:cNvPr>
          <p:cNvSpPr>
            <a:spLocks noGrp="1"/>
          </p:cNvSpPr>
          <p:nvPr>
            <p:ph type="title"/>
          </p:nvPr>
        </p:nvSpPr>
        <p:spPr/>
        <p:txBody>
          <a:bodyPr/>
          <a:lstStyle/>
          <a:p>
            <a:r>
              <a:rPr lang="en-US"/>
              <a:t>Net Spy Pro: Screenshot 1</a:t>
            </a:r>
          </a:p>
        </p:txBody>
      </p:sp>
      <p:sp>
        <p:nvSpPr>
          <p:cNvPr id="3" name="Slide Number Placeholder 2">
            <a:extLst>
              <a:ext uri="{FF2B5EF4-FFF2-40B4-BE49-F238E27FC236}">
                <a16:creationId xmlns:a16="http://schemas.microsoft.com/office/drawing/2014/main" id="{1B03BC50-7074-434D-AC1C-7794CD627A3F}"/>
              </a:ext>
            </a:extLst>
          </p:cNvPr>
          <p:cNvSpPr>
            <a:spLocks noGrp="1"/>
          </p:cNvSpPr>
          <p:nvPr>
            <p:ph type="sldNum" sz="quarter" idx="12"/>
          </p:nvPr>
        </p:nvSpPr>
        <p:spPr/>
        <p:txBody>
          <a:bodyPr/>
          <a:lstStyle/>
          <a:p>
            <a:fld id="{3E15BD7C-E074-4D4A-84C3-500EE5B9C190}" type="slidenum">
              <a:rPr lang="ru-RU" smtClean="0"/>
              <a:pPr/>
              <a:t>22</a:t>
            </a:fld>
            <a:endParaRPr lang="ru-RU"/>
          </a:p>
        </p:txBody>
      </p:sp>
      <p:pic>
        <p:nvPicPr>
          <p:cNvPr id="5" name="Picture 4">
            <a:extLst>
              <a:ext uri="{FF2B5EF4-FFF2-40B4-BE49-F238E27FC236}">
                <a16:creationId xmlns:a16="http://schemas.microsoft.com/office/drawing/2014/main" id="{31B8CEA2-FCF9-4B74-8665-4CA0CC96E8B1}"/>
              </a:ext>
            </a:extLst>
          </p:cNvPr>
          <p:cNvPicPr>
            <a:picLocks noChangeAspect="1"/>
          </p:cNvPicPr>
          <p:nvPr/>
        </p:nvPicPr>
        <p:blipFill>
          <a:blip r:embed="rId2"/>
          <a:stretch>
            <a:fillRect/>
          </a:stretch>
        </p:blipFill>
        <p:spPr>
          <a:xfrm>
            <a:off x="861494" y="1045462"/>
            <a:ext cx="7421011" cy="5191850"/>
          </a:xfrm>
          <a:prstGeom prst="rect">
            <a:avLst/>
          </a:prstGeom>
        </p:spPr>
      </p:pic>
    </p:spTree>
    <p:extLst>
      <p:ext uri="{BB962C8B-B14F-4D97-AF65-F5344CB8AC3E}">
        <p14:creationId xmlns:p14="http://schemas.microsoft.com/office/powerpoint/2010/main" val="229016919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F9C549-A848-4713-8B01-1F6696D3A9E7}"/>
              </a:ext>
            </a:extLst>
          </p:cNvPr>
          <p:cNvSpPr>
            <a:spLocks noGrp="1"/>
          </p:cNvSpPr>
          <p:nvPr>
            <p:ph type="title"/>
          </p:nvPr>
        </p:nvSpPr>
        <p:spPr/>
        <p:txBody>
          <a:bodyPr/>
          <a:lstStyle/>
          <a:p>
            <a:r>
              <a:rPr lang="en-US"/>
              <a:t>Net Spy Pro: Screenshot 2</a:t>
            </a:r>
          </a:p>
        </p:txBody>
      </p:sp>
      <p:sp>
        <p:nvSpPr>
          <p:cNvPr id="3" name="Slide Number Placeholder 2">
            <a:extLst>
              <a:ext uri="{FF2B5EF4-FFF2-40B4-BE49-F238E27FC236}">
                <a16:creationId xmlns:a16="http://schemas.microsoft.com/office/drawing/2014/main" id="{BC27F22F-4A76-47D2-99CD-30D431DB8F03}"/>
              </a:ext>
            </a:extLst>
          </p:cNvPr>
          <p:cNvSpPr>
            <a:spLocks noGrp="1"/>
          </p:cNvSpPr>
          <p:nvPr>
            <p:ph type="sldNum" sz="quarter" idx="12"/>
          </p:nvPr>
        </p:nvSpPr>
        <p:spPr/>
        <p:txBody>
          <a:bodyPr/>
          <a:lstStyle/>
          <a:p>
            <a:fld id="{3E15BD7C-E074-4D4A-84C3-500EE5B9C190}" type="slidenum">
              <a:rPr lang="ru-RU" smtClean="0"/>
              <a:pPr/>
              <a:t>23</a:t>
            </a:fld>
            <a:endParaRPr lang="ru-RU"/>
          </a:p>
        </p:txBody>
      </p:sp>
      <p:pic>
        <p:nvPicPr>
          <p:cNvPr id="5" name="Picture 4">
            <a:extLst>
              <a:ext uri="{FF2B5EF4-FFF2-40B4-BE49-F238E27FC236}">
                <a16:creationId xmlns:a16="http://schemas.microsoft.com/office/drawing/2014/main" id="{B987BB38-6D91-4D1D-8703-D7425884D46D}"/>
              </a:ext>
            </a:extLst>
          </p:cNvPr>
          <p:cNvPicPr>
            <a:picLocks noChangeAspect="1"/>
          </p:cNvPicPr>
          <p:nvPr/>
        </p:nvPicPr>
        <p:blipFill>
          <a:blip r:embed="rId2"/>
          <a:stretch>
            <a:fillRect/>
          </a:stretch>
        </p:blipFill>
        <p:spPr>
          <a:xfrm>
            <a:off x="1238620" y="1010547"/>
            <a:ext cx="6666760" cy="5353308"/>
          </a:xfrm>
          <a:prstGeom prst="rect">
            <a:avLst/>
          </a:prstGeom>
        </p:spPr>
      </p:pic>
    </p:spTree>
    <p:extLst>
      <p:ext uri="{BB962C8B-B14F-4D97-AF65-F5344CB8AC3E}">
        <p14:creationId xmlns:p14="http://schemas.microsoft.com/office/powerpoint/2010/main" val="274902854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18581-A4A8-4DA8-980E-51311E0BFF35}"/>
              </a:ext>
            </a:extLst>
          </p:cNvPr>
          <p:cNvSpPr>
            <a:spLocks noGrp="1"/>
          </p:cNvSpPr>
          <p:nvPr>
            <p:ph type="title"/>
          </p:nvPr>
        </p:nvSpPr>
        <p:spPr/>
        <p:txBody>
          <a:bodyPr/>
          <a:lstStyle/>
          <a:p>
            <a:r>
              <a:rPr lang="en-US">
                <a:effectLst>
                  <a:outerShdw blurRad="38100" dist="38100" dir="2700000" algn="tl">
                    <a:srgbClr val="000000">
                      <a:alpha val="43137"/>
                    </a:srgbClr>
                  </a:outerShdw>
                </a:effectLst>
              </a:rPr>
              <a:t>Spector Pro</a:t>
            </a:r>
            <a:endParaRPr lang="en-US"/>
          </a:p>
        </p:txBody>
      </p:sp>
      <p:sp>
        <p:nvSpPr>
          <p:cNvPr id="3" name="Slide Number Placeholder 2">
            <a:extLst>
              <a:ext uri="{FF2B5EF4-FFF2-40B4-BE49-F238E27FC236}">
                <a16:creationId xmlns:a16="http://schemas.microsoft.com/office/drawing/2014/main" id="{B80DEC2D-D566-4FA0-9277-A421F5F65A40}"/>
              </a:ext>
            </a:extLst>
          </p:cNvPr>
          <p:cNvSpPr>
            <a:spLocks noGrp="1"/>
          </p:cNvSpPr>
          <p:nvPr>
            <p:ph type="sldNum" sz="quarter" idx="12"/>
          </p:nvPr>
        </p:nvSpPr>
        <p:spPr/>
        <p:txBody>
          <a:bodyPr/>
          <a:lstStyle/>
          <a:p>
            <a:fld id="{3E15BD7C-E074-4D4A-84C3-500EE5B9C190}" type="slidenum">
              <a:rPr lang="ru-RU" smtClean="0"/>
              <a:pPr/>
              <a:t>24</a:t>
            </a:fld>
            <a:endParaRPr lang="ru-RU"/>
          </a:p>
        </p:txBody>
      </p:sp>
      <p:sp>
        <p:nvSpPr>
          <p:cNvPr id="4" name="Content Placeholder 2">
            <a:extLst>
              <a:ext uri="{FF2B5EF4-FFF2-40B4-BE49-F238E27FC236}">
                <a16:creationId xmlns:a16="http://schemas.microsoft.com/office/drawing/2014/main" id="{6293BA78-560D-44ED-858F-39C601B64A25}"/>
              </a:ext>
            </a:extLst>
          </p:cNvPr>
          <p:cNvSpPr txBox="1">
            <a:spLocks/>
          </p:cNvSpPr>
          <p:nvPr/>
        </p:nvSpPr>
        <p:spPr>
          <a:xfrm>
            <a:off x="629749" y="1138104"/>
            <a:ext cx="8236180" cy="1152514"/>
          </a:xfrm>
          <a:prstGeom prst="rect">
            <a:avLst/>
          </a:prstGeom>
          <a:effectLst>
            <a:outerShdw blurRad="40000" dist="20000" dir="5400000" rotWithShape="0">
              <a:srgbClr val="000000">
                <a:alpha val="38000"/>
              </a:srgbClr>
            </a:outerShdw>
            <a:softEdge rad="63500"/>
          </a:effectLst>
        </p:spPr>
        <p:style>
          <a:lnRef idx="1">
            <a:schemeClr val="accent1"/>
          </a:lnRef>
          <a:fillRef idx="2">
            <a:schemeClr val="accent1"/>
          </a:fillRef>
          <a:effectRef idx="1">
            <a:schemeClr val="accent1"/>
          </a:effectRef>
          <a:fontRef idx="minor">
            <a:schemeClr val="dk1"/>
          </a:fontRef>
        </p:style>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dk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dk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dk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9pPr>
          </a:lstStyle>
          <a:p>
            <a:pPr marL="0" indent="0">
              <a:buFont typeface="Arial" pitchFamily="34" charset="0"/>
              <a:buNone/>
            </a:pPr>
            <a:r>
              <a:rPr lang="en-US" sz="2400"/>
              <a:t>Spector Pro là công cụ giám sát và ghi lại chi tiết hoạt động internet của máy tính</a:t>
            </a:r>
            <a:endParaRPr lang="en-US" sz="2400" dirty="0"/>
          </a:p>
        </p:txBody>
      </p:sp>
      <p:sp>
        <p:nvSpPr>
          <p:cNvPr id="5" name="Content Placeholder 2">
            <a:extLst>
              <a:ext uri="{FF2B5EF4-FFF2-40B4-BE49-F238E27FC236}">
                <a16:creationId xmlns:a16="http://schemas.microsoft.com/office/drawing/2014/main" id="{2E4100EA-6042-48B8-8D0F-41CADAE16FB6}"/>
              </a:ext>
            </a:extLst>
          </p:cNvPr>
          <p:cNvSpPr txBox="1">
            <a:spLocks/>
          </p:cNvSpPr>
          <p:nvPr/>
        </p:nvSpPr>
        <p:spPr>
          <a:xfrm>
            <a:off x="629749" y="2736420"/>
            <a:ext cx="8236180" cy="2983476"/>
          </a:xfrm>
          <a:prstGeom prst="rect">
            <a:avLst/>
          </a:prstGeom>
          <a:effectLst>
            <a:outerShdw blurRad="40000" dist="20000" dir="5400000" rotWithShape="0">
              <a:srgbClr val="000000">
                <a:alpha val="38000"/>
              </a:srgbClr>
            </a:outerShdw>
            <a:softEdge rad="63500"/>
          </a:effectLst>
        </p:spPr>
        <p:style>
          <a:lnRef idx="1">
            <a:schemeClr val="accent1"/>
          </a:lnRef>
          <a:fillRef idx="2">
            <a:schemeClr val="accent1"/>
          </a:fillRef>
          <a:effectRef idx="1">
            <a:schemeClr val="accent1"/>
          </a:effectRef>
          <a:fontRef idx="minor">
            <a:schemeClr val="dk1"/>
          </a:fontRef>
        </p:style>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9pPr>
          </a:lstStyle>
          <a:p>
            <a:pPr marL="0" indent="0">
              <a:buFont typeface="Arial" pitchFamily="34" charset="0"/>
              <a:buNone/>
            </a:pPr>
            <a:r>
              <a:rPr lang="en-US" sz="2400" dirty="0" err="1"/>
              <a:t>Các</a:t>
            </a:r>
            <a:r>
              <a:rPr lang="en-US" sz="2400" dirty="0"/>
              <a:t> </a:t>
            </a:r>
            <a:r>
              <a:rPr lang="en-US" sz="2400" dirty="0" err="1"/>
              <a:t>nội</a:t>
            </a:r>
            <a:r>
              <a:rPr lang="en-US" sz="2400" dirty="0"/>
              <a:t> dung </a:t>
            </a:r>
            <a:r>
              <a:rPr lang="en-US" sz="2400" dirty="0" err="1"/>
              <a:t>được</a:t>
            </a:r>
            <a:r>
              <a:rPr lang="en-US" sz="2400" dirty="0"/>
              <a:t> </a:t>
            </a:r>
            <a:r>
              <a:rPr lang="en-US" sz="2400" dirty="0" err="1"/>
              <a:t>ghi</a:t>
            </a:r>
            <a:r>
              <a:rPr lang="en-US" sz="2400" dirty="0"/>
              <a:t> </a:t>
            </a:r>
            <a:r>
              <a:rPr lang="en-US" sz="2400" dirty="0" err="1"/>
              <a:t>lại</a:t>
            </a:r>
            <a:r>
              <a:rPr lang="en-US" sz="2400" dirty="0"/>
              <a:t> </a:t>
            </a:r>
            <a:r>
              <a:rPr lang="en-US" sz="2400" dirty="0" err="1"/>
              <a:t>bao</a:t>
            </a:r>
            <a:r>
              <a:rPr lang="en-US" sz="2400" dirty="0"/>
              <a:t> </a:t>
            </a:r>
            <a:r>
              <a:rPr lang="en-US" sz="2400" dirty="0" err="1"/>
              <a:t>gồm</a:t>
            </a:r>
            <a:r>
              <a:rPr lang="en-US" sz="2400" dirty="0"/>
              <a:t>:</a:t>
            </a:r>
          </a:p>
          <a:p>
            <a:pPr lvl="1">
              <a:buFont typeface="Arial" pitchFamily="34" charset="0"/>
              <a:buChar char="•"/>
            </a:pPr>
            <a:r>
              <a:rPr lang="en-US" sz="2000" dirty="0" err="1"/>
              <a:t>Tìm</a:t>
            </a:r>
            <a:r>
              <a:rPr lang="en-US" sz="2000" dirty="0"/>
              <a:t> </a:t>
            </a:r>
            <a:r>
              <a:rPr lang="en-US" sz="2000" dirty="0" err="1"/>
              <a:t>kiếm</a:t>
            </a:r>
            <a:r>
              <a:rPr lang="en-US" sz="2000" dirty="0"/>
              <a:t> </a:t>
            </a:r>
            <a:r>
              <a:rPr lang="en-US" sz="2000" dirty="0" err="1"/>
              <a:t>trực</a:t>
            </a:r>
            <a:r>
              <a:rPr lang="en-US" sz="2000" dirty="0"/>
              <a:t> </a:t>
            </a:r>
            <a:r>
              <a:rPr lang="en-US" sz="2000" dirty="0" err="1"/>
              <a:t>tuyến</a:t>
            </a:r>
            <a:r>
              <a:rPr lang="en-US" sz="2000" dirty="0"/>
              <a:t>, </a:t>
            </a:r>
            <a:r>
              <a:rPr lang="en-US" sz="2000" dirty="0" err="1"/>
              <a:t>từ</a:t>
            </a:r>
            <a:r>
              <a:rPr lang="en-US" sz="2000" dirty="0"/>
              <a:t> </a:t>
            </a:r>
            <a:r>
              <a:rPr lang="en-US" sz="2000" dirty="0" err="1"/>
              <a:t>khoá</a:t>
            </a:r>
            <a:r>
              <a:rPr lang="en-US" sz="2000" dirty="0"/>
              <a:t>, </a:t>
            </a:r>
            <a:r>
              <a:rPr lang="en-US" sz="2000" dirty="0" err="1"/>
              <a:t>dữ</a:t>
            </a:r>
            <a:r>
              <a:rPr lang="en-US" sz="2000" dirty="0"/>
              <a:t> </a:t>
            </a:r>
            <a:r>
              <a:rPr lang="en-US" sz="2000" dirty="0" err="1"/>
              <a:t>liệu</a:t>
            </a:r>
            <a:r>
              <a:rPr lang="en-US" sz="2000" dirty="0"/>
              <a:t> </a:t>
            </a:r>
            <a:r>
              <a:rPr lang="en-US" sz="2000" dirty="0" err="1"/>
              <a:t>nhập</a:t>
            </a:r>
            <a:r>
              <a:rPr lang="en-US" sz="2000" dirty="0"/>
              <a:t> </a:t>
            </a:r>
            <a:r>
              <a:rPr lang="en-US" sz="2000" dirty="0" err="1"/>
              <a:t>vào</a:t>
            </a:r>
            <a:endParaRPr lang="en-US" sz="2000" dirty="0"/>
          </a:p>
          <a:p>
            <a:pPr lvl="1">
              <a:buFont typeface="Arial" pitchFamily="34" charset="0"/>
              <a:buChar char="•"/>
            </a:pPr>
            <a:r>
              <a:rPr lang="en-US" sz="2000" dirty="0" err="1"/>
              <a:t>Hoạt</a:t>
            </a:r>
            <a:r>
              <a:rPr lang="en-US" sz="2000" dirty="0"/>
              <a:t> </a:t>
            </a:r>
            <a:r>
              <a:rPr lang="en-US" sz="2000" dirty="0" err="1"/>
              <a:t>động</a:t>
            </a:r>
            <a:r>
              <a:rPr lang="en-US" sz="2000" dirty="0"/>
              <a:t> </a:t>
            </a:r>
            <a:r>
              <a:rPr lang="en-US" sz="2000" dirty="0" err="1"/>
              <a:t>người</a:t>
            </a:r>
            <a:r>
              <a:rPr lang="en-US" sz="2000" dirty="0"/>
              <a:t> </a:t>
            </a:r>
            <a:r>
              <a:rPr lang="en-US" sz="2000" dirty="0" err="1"/>
              <a:t>dùng</a:t>
            </a:r>
            <a:r>
              <a:rPr lang="en-US" sz="2000" dirty="0"/>
              <a:t>, mail, </a:t>
            </a:r>
            <a:r>
              <a:rPr lang="en-US" sz="2000" dirty="0" err="1"/>
              <a:t>mạng</a:t>
            </a:r>
            <a:r>
              <a:rPr lang="en-US" sz="2000" dirty="0"/>
              <a:t> </a:t>
            </a:r>
            <a:r>
              <a:rPr lang="en-US" sz="2000" dirty="0" err="1"/>
              <a:t>xã</a:t>
            </a:r>
            <a:r>
              <a:rPr lang="en-US" sz="2000" dirty="0"/>
              <a:t> </a:t>
            </a:r>
            <a:r>
              <a:rPr lang="en-US" sz="2000" dirty="0" err="1"/>
              <a:t>hôi</a:t>
            </a:r>
            <a:endParaRPr lang="en-US" sz="2000" dirty="0"/>
          </a:p>
          <a:p>
            <a:pPr lvl="1">
              <a:buFont typeface="Arial" pitchFamily="34" charset="0"/>
              <a:buChar char="•"/>
            </a:pPr>
            <a:r>
              <a:rPr lang="en-US" sz="2000" dirty="0" err="1"/>
              <a:t>Trang</a:t>
            </a:r>
            <a:r>
              <a:rPr lang="en-US" sz="2000" dirty="0"/>
              <a:t> web </a:t>
            </a:r>
            <a:r>
              <a:rPr lang="en-US" sz="2000" dirty="0" err="1"/>
              <a:t>được</a:t>
            </a:r>
            <a:r>
              <a:rPr lang="en-US" sz="2000" dirty="0"/>
              <a:t> </a:t>
            </a:r>
            <a:r>
              <a:rPr lang="en-US" sz="2000" dirty="0" err="1"/>
              <a:t>tìm</a:t>
            </a:r>
            <a:r>
              <a:rPr lang="en-US" sz="2000" dirty="0"/>
              <a:t> </a:t>
            </a:r>
            <a:r>
              <a:rPr lang="en-US" sz="2000" dirty="0" err="1"/>
              <a:t>kiếm</a:t>
            </a:r>
            <a:r>
              <a:rPr lang="en-US" sz="2000" dirty="0"/>
              <a:t>, </a:t>
            </a:r>
            <a:r>
              <a:rPr lang="en-US" sz="2000" dirty="0" err="1"/>
              <a:t>ghé</a:t>
            </a:r>
            <a:r>
              <a:rPr lang="en-US" sz="2000" dirty="0"/>
              <a:t> </a:t>
            </a:r>
            <a:r>
              <a:rPr lang="en-US" sz="2000" dirty="0" err="1"/>
              <a:t>thăm</a:t>
            </a:r>
            <a:endParaRPr lang="en-US" sz="2000" dirty="0"/>
          </a:p>
          <a:p>
            <a:pPr lvl="1">
              <a:buFont typeface="Arial" pitchFamily="34" charset="0"/>
              <a:buChar char="•"/>
            </a:pPr>
            <a:r>
              <a:rPr lang="en-US" sz="2000" dirty="0" err="1"/>
              <a:t>Tệp</a:t>
            </a:r>
            <a:r>
              <a:rPr lang="en-US" sz="2000" dirty="0"/>
              <a:t> tin </a:t>
            </a:r>
            <a:r>
              <a:rPr lang="en-US" sz="2000" dirty="0" err="1"/>
              <a:t>trao</a:t>
            </a:r>
            <a:r>
              <a:rPr lang="en-US" sz="2000" dirty="0"/>
              <a:t> </a:t>
            </a:r>
            <a:r>
              <a:rPr lang="en-US" sz="2000" dirty="0" err="1"/>
              <a:t>đổi</a:t>
            </a:r>
            <a:endParaRPr lang="en-US" sz="2000" dirty="0"/>
          </a:p>
          <a:p>
            <a:pPr lvl="1">
              <a:buFont typeface="Arial" pitchFamily="34" charset="0"/>
              <a:buChar char="•"/>
            </a:pPr>
            <a:r>
              <a:rPr lang="en-US" sz="2000" dirty="0" err="1"/>
              <a:t>Báo</a:t>
            </a:r>
            <a:r>
              <a:rPr lang="en-US" sz="2000" dirty="0"/>
              <a:t> </a:t>
            </a:r>
            <a:r>
              <a:rPr lang="en-US" sz="2000" dirty="0" err="1"/>
              <a:t>cáo</a:t>
            </a:r>
            <a:r>
              <a:rPr lang="en-US" sz="2000" dirty="0"/>
              <a:t> </a:t>
            </a:r>
            <a:r>
              <a:rPr lang="en-US" sz="2000" dirty="0" err="1"/>
              <a:t>tóm</a:t>
            </a:r>
            <a:r>
              <a:rPr lang="en-US" sz="2000" dirty="0"/>
              <a:t> </a:t>
            </a:r>
            <a:r>
              <a:rPr lang="en-US" sz="2000" dirty="0" err="1"/>
              <a:t>tắt</a:t>
            </a:r>
            <a:r>
              <a:rPr lang="en-US" sz="2000" dirty="0"/>
              <a:t> </a:t>
            </a:r>
            <a:r>
              <a:rPr lang="en-US" sz="2000" dirty="0" err="1"/>
              <a:t>về</a:t>
            </a:r>
            <a:r>
              <a:rPr lang="en-US" sz="2000" dirty="0"/>
              <a:t> </a:t>
            </a:r>
            <a:r>
              <a:rPr lang="en-US" sz="2000" dirty="0" err="1"/>
              <a:t>hệ</a:t>
            </a:r>
            <a:r>
              <a:rPr lang="en-US" sz="2000" dirty="0"/>
              <a:t> </a:t>
            </a:r>
            <a:r>
              <a:rPr lang="en-US" sz="2000" dirty="0" err="1"/>
              <a:t>thống</a:t>
            </a:r>
            <a:endParaRPr lang="en-US" sz="2000" dirty="0"/>
          </a:p>
          <a:p>
            <a:pPr lvl="1">
              <a:buFont typeface="Arial" pitchFamily="34" charset="0"/>
              <a:buChar char="•"/>
            </a:pPr>
            <a:endParaRPr lang="en-US" sz="2000" dirty="0"/>
          </a:p>
        </p:txBody>
      </p:sp>
    </p:spTree>
    <p:extLst>
      <p:ext uri="{BB962C8B-B14F-4D97-AF65-F5344CB8AC3E}">
        <p14:creationId xmlns:p14="http://schemas.microsoft.com/office/powerpoint/2010/main" val="282124975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anim calcmode="lin" valueType="num">
                                      <p:cBhvr additive="base">
                                        <p:cTn id="7" dur="500" fill="hold"/>
                                        <p:tgtEl>
                                          <p:spTgt spid="4">
                                            <p:bg/>
                                          </p:spTgt>
                                        </p:tgtEl>
                                        <p:attrNameLst>
                                          <p:attrName>ppt_x</p:attrName>
                                        </p:attrNameLst>
                                      </p:cBhvr>
                                      <p:tavLst>
                                        <p:tav tm="0">
                                          <p:val>
                                            <p:strVal val="#ppt_x"/>
                                          </p:val>
                                        </p:tav>
                                        <p:tav tm="100000">
                                          <p:val>
                                            <p:strVal val="#ppt_x"/>
                                          </p:val>
                                        </p:tav>
                                      </p:tavLst>
                                    </p:anim>
                                    <p:anim calcmode="lin" valueType="num">
                                      <p:cBhvr additive="base">
                                        <p:cTn id="8" dur="500" fill="hold"/>
                                        <p:tgtEl>
                                          <p:spTgt spid="4">
                                            <p:bg/>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 calcmode="lin" valueType="num">
                                      <p:cBhvr additive="base">
                                        <p:cTn id="13"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5">
                                            <p:bg/>
                                          </p:spTgt>
                                        </p:tgtEl>
                                        <p:attrNameLst>
                                          <p:attrName>style.visibility</p:attrName>
                                        </p:attrNameLst>
                                      </p:cBhvr>
                                      <p:to>
                                        <p:strVal val="visible"/>
                                      </p:to>
                                    </p:set>
                                    <p:anim calcmode="lin" valueType="num">
                                      <p:cBhvr additive="base">
                                        <p:cTn id="19" dur="500" fill="hold"/>
                                        <p:tgtEl>
                                          <p:spTgt spid="5">
                                            <p:bg/>
                                          </p:spTgt>
                                        </p:tgtEl>
                                        <p:attrNameLst>
                                          <p:attrName>ppt_x</p:attrName>
                                        </p:attrNameLst>
                                      </p:cBhvr>
                                      <p:tavLst>
                                        <p:tav tm="0">
                                          <p:val>
                                            <p:strVal val="#ppt_x"/>
                                          </p:val>
                                        </p:tav>
                                        <p:tav tm="100000">
                                          <p:val>
                                            <p:strVal val="#ppt_x"/>
                                          </p:val>
                                        </p:tav>
                                      </p:tavLst>
                                    </p:anim>
                                    <p:anim calcmode="lin" valueType="num">
                                      <p:cBhvr additive="base">
                                        <p:cTn id="20" dur="500" fill="hold"/>
                                        <p:tgtEl>
                                          <p:spTgt spid="5">
                                            <p:bg/>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5">
                                            <p:txEl>
                                              <p:pRg st="0" end="0"/>
                                            </p:txEl>
                                          </p:spTgt>
                                        </p:tgtEl>
                                        <p:attrNameLst>
                                          <p:attrName>style.visibility</p:attrName>
                                        </p:attrNameLst>
                                      </p:cBhvr>
                                      <p:to>
                                        <p:strVal val="visible"/>
                                      </p:to>
                                    </p:set>
                                    <p:anim calcmode="lin" valueType="num">
                                      <p:cBhvr additive="base">
                                        <p:cTn id="25"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5">
                                            <p:txEl>
                                              <p:pRg st="0" end="0"/>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5">
                                            <p:txEl>
                                              <p:pRg st="1" end="1"/>
                                            </p:txEl>
                                          </p:spTgt>
                                        </p:tgtEl>
                                        <p:attrNameLst>
                                          <p:attrName>style.visibility</p:attrName>
                                        </p:attrNameLst>
                                      </p:cBhvr>
                                      <p:to>
                                        <p:strVal val="visible"/>
                                      </p:to>
                                    </p:set>
                                    <p:anim calcmode="lin" valueType="num">
                                      <p:cBhvr additive="base">
                                        <p:cTn id="29"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5">
                                            <p:txEl>
                                              <p:pRg st="1" end="1"/>
                                            </p:txEl>
                                          </p:spTgt>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5">
                                            <p:txEl>
                                              <p:pRg st="2" end="2"/>
                                            </p:txEl>
                                          </p:spTgt>
                                        </p:tgtEl>
                                        <p:attrNameLst>
                                          <p:attrName>style.visibility</p:attrName>
                                        </p:attrNameLst>
                                      </p:cBhvr>
                                      <p:to>
                                        <p:strVal val="visible"/>
                                      </p:to>
                                    </p:set>
                                    <p:anim calcmode="lin" valueType="num">
                                      <p:cBhvr additive="base">
                                        <p:cTn id="33"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5">
                                            <p:txEl>
                                              <p:pRg st="2" end="2"/>
                                            </p:txEl>
                                          </p:spTgt>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5">
                                            <p:txEl>
                                              <p:pRg st="3" end="3"/>
                                            </p:txEl>
                                          </p:spTgt>
                                        </p:tgtEl>
                                        <p:attrNameLst>
                                          <p:attrName>style.visibility</p:attrName>
                                        </p:attrNameLst>
                                      </p:cBhvr>
                                      <p:to>
                                        <p:strVal val="visible"/>
                                      </p:to>
                                    </p:set>
                                    <p:anim calcmode="lin" valueType="num">
                                      <p:cBhvr additive="base">
                                        <p:cTn id="37"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5">
                                            <p:txEl>
                                              <p:pRg st="3" end="3"/>
                                            </p:txEl>
                                          </p:spTgt>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5">
                                            <p:txEl>
                                              <p:pRg st="4" end="4"/>
                                            </p:txEl>
                                          </p:spTgt>
                                        </p:tgtEl>
                                        <p:attrNameLst>
                                          <p:attrName>style.visibility</p:attrName>
                                        </p:attrNameLst>
                                      </p:cBhvr>
                                      <p:to>
                                        <p:strVal val="visible"/>
                                      </p:to>
                                    </p:set>
                                    <p:anim calcmode="lin" valueType="num">
                                      <p:cBhvr additive="base">
                                        <p:cTn id="41"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5">
                                            <p:txEl>
                                              <p:pRg st="4" end="4"/>
                                            </p:txEl>
                                          </p:spTgt>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5">
                                            <p:txEl>
                                              <p:pRg st="5" end="5"/>
                                            </p:txEl>
                                          </p:spTgt>
                                        </p:tgtEl>
                                        <p:attrNameLst>
                                          <p:attrName>style.visibility</p:attrName>
                                        </p:attrNameLst>
                                      </p:cBhvr>
                                      <p:to>
                                        <p:strVal val="visible"/>
                                      </p:to>
                                    </p:set>
                                    <p:anim calcmode="lin" valueType="num">
                                      <p:cBhvr additive="base">
                                        <p:cTn id="45"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P spid="5" grpId="0" build="p"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4C7D9-F333-478E-BB17-EF6D110A4477}"/>
              </a:ext>
            </a:extLst>
          </p:cNvPr>
          <p:cNvSpPr>
            <a:spLocks noGrp="1"/>
          </p:cNvSpPr>
          <p:nvPr>
            <p:ph type="title"/>
          </p:nvPr>
        </p:nvSpPr>
        <p:spPr/>
        <p:txBody>
          <a:bodyPr/>
          <a:lstStyle/>
          <a:p>
            <a:r>
              <a:rPr lang="en-US"/>
              <a:t>Spector Pro: Screenshot 1</a:t>
            </a:r>
          </a:p>
        </p:txBody>
      </p:sp>
      <p:sp>
        <p:nvSpPr>
          <p:cNvPr id="3" name="Slide Number Placeholder 2">
            <a:extLst>
              <a:ext uri="{FF2B5EF4-FFF2-40B4-BE49-F238E27FC236}">
                <a16:creationId xmlns:a16="http://schemas.microsoft.com/office/drawing/2014/main" id="{AFE73B5E-F27A-45A4-96D7-7EB55FFD8D09}"/>
              </a:ext>
            </a:extLst>
          </p:cNvPr>
          <p:cNvSpPr>
            <a:spLocks noGrp="1"/>
          </p:cNvSpPr>
          <p:nvPr>
            <p:ph type="sldNum" sz="quarter" idx="12"/>
          </p:nvPr>
        </p:nvSpPr>
        <p:spPr/>
        <p:txBody>
          <a:bodyPr/>
          <a:lstStyle/>
          <a:p>
            <a:fld id="{3E15BD7C-E074-4D4A-84C3-500EE5B9C190}" type="slidenum">
              <a:rPr lang="ru-RU" smtClean="0"/>
              <a:pPr/>
              <a:t>25</a:t>
            </a:fld>
            <a:endParaRPr lang="ru-RU"/>
          </a:p>
        </p:txBody>
      </p:sp>
      <p:pic>
        <p:nvPicPr>
          <p:cNvPr id="4" name="Picture 2">
            <a:extLst>
              <a:ext uri="{FF2B5EF4-FFF2-40B4-BE49-F238E27FC236}">
                <a16:creationId xmlns:a16="http://schemas.microsoft.com/office/drawing/2014/main" id="{B3009AF2-F5AB-4B37-BAD8-661EA17138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0092" y="1354906"/>
            <a:ext cx="8063816" cy="43698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796675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8A40C-3F33-4F2C-969C-E75DB8949CB0}"/>
              </a:ext>
            </a:extLst>
          </p:cNvPr>
          <p:cNvSpPr>
            <a:spLocks noGrp="1"/>
          </p:cNvSpPr>
          <p:nvPr>
            <p:ph type="title"/>
          </p:nvPr>
        </p:nvSpPr>
        <p:spPr/>
        <p:txBody>
          <a:bodyPr/>
          <a:lstStyle/>
          <a:p>
            <a:r>
              <a:rPr lang="en-US"/>
              <a:t>Spector Pro: Screenshot 2</a:t>
            </a:r>
          </a:p>
        </p:txBody>
      </p:sp>
      <p:sp>
        <p:nvSpPr>
          <p:cNvPr id="3" name="Slide Number Placeholder 2">
            <a:extLst>
              <a:ext uri="{FF2B5EF4-FFF2-40B4-BE49-F238E27FC236}">
                <a16:creationId xmlns:a16="http://schemas.microsoft.com/office/drawing/2014/main" id="{C3CB8B64-96F2-4378-BDD9-3B023280F87D}"/>
              </a:ext>
            </a:extLst>
          </p:cNvPr>
          <p:cNvSpPr>
            <a:spLocks noGrp="1"/>
          </p:cNvSpPr>
          <p:nvPr>
            <p:ph type="sldNum" sz="quarter" idx="12"/>
          </p:nvPr>
        </p:nvSpPr>
        <p:spPr/>
        <p:txBody>
          <a:bodyPr/>
          <a:lstStyle/>
          <a:p>
            <a:fld id="{3E15BD7C-E074-4D4A-84C3-500EE5B9C190}" type="slidenum">
              <a:rPr lang="ru-RU" smtClean="0"/>
              <a:pPr/>
              <a:t>26</a:t>
            </a:fld>
            <a:endParaRPr lang="ru-RU"/>
          </a:p>
        </p:txBody>
      </p:sp>
      <p:pic>
        <p:nvPicPr>
          <p:cNvPr id="4" name="Picture 3">
            <a:extLst>
              <a:ext uri="{FF2B5EF4-FFF2-40B4-BE49-F238E27FC236}">
                <a16:creationId xmlns:a16="http://schemas.microsoft.com/office/drawing/2014/main" id="{8D546C17-8783-4A96-96E8-F0E7CE548A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9686" y="1510412"/>
            <a:ext cx="8264628" cy="3902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2943539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41BA0-7954-454F-BA9E-0D52739A1CC2}"/>
              </a:ext>
            </a:extLst>
          </p:cNvPr>
          <p:cNvSpPr>
            <a:spLocks noGrp="1"/>
          </p:cNvSpPr>
          <p:nvPr>
            <p:ph type="title"/>
          </p:nvPr>
        </p:nvSpPr>
        <p:spPr/>
        <p:txBody>
          <a:bodyPr/>
          <a:lstStyle/>
          <a:p>
            <a:r>
              <a:rPr lang="en-US"/>
              <a:t>SpyAgent</a:t>
            </a:r>
          </a:p>
        </p:txBody>
      </p:sp>
      <p:sp>
        <p:nvSpPr>
          <p:cNvPr id="3" name="Slide Number Placeholder 2">
            <a:extLst>
              <a:ext uri="{FF2B5EF4-FFF2-40B4-BE49-F238E27FC236}">
                <a16:creationId xmlns:a16="http://schemas.microsoft.com/office/drawing/2014/main" id="{B3F538A4-79B4-4473-90D6-E8E7504BE5CB}"/>
              </a:ext>
            </a:extLst>
          </p:cNvPr>
          <p:cNvSpPr>
            <a:spLocks noGrp="1"/>
          </p:cNvSpPr>
          <p:nvPr>
            <p:ph type="sldNum" sz="quarter" idx="12"/>
          </p:nvPr>
        </p:nvSpPr>
        <p:spPr/>
        <p:txBody>
          <a:bodyPr/>
          <a:lstStyle/>
          <a:p>
            <a:fld id="{3E15BD7C-E074-4D4A-84C3-500EE5B9C190}" type="slidenum">
              <a:rPr lang="ru-RU" smtClean="0"/>
              <a:pPr/>
              <a:t>27</a:t>
            </a:fld>
            <a:endParaRPr lang="ru-RU"/>
          </a:p>
        </p:txBody>
      </p:sp>
      <p:sp>
        <p:nvSpPr>
          <p:cNvPr id="4" name="Content Placeholder 2">
            <a:extLst>
              <a:ext uri="{FF2B5EF4-FFF2-40B4-BE49-F238E27FC236}">
                <a16:creationId xmlns:a16="http://schemas.microsoft.com/office/drawing/2014/main" id="{DF72BAE9-5FE1-4936-9835-7364EA6518B5}"/>
              </a:ext>
            </a:extLst>
          </p:cNvPr>
          <p:cNvSpPr txBox="1">
            <a:spLocks/>
          </p:cNvSpPr>
          <p:nvPr/>
        </p:nvSpPr>
        <p:spPr>
          <a:xfrm>
            <a:off x="296260" y="1355033"/>
            <a:ext cx="8551480" cy="1231541"/>
          </a:xfrm>
          <a:prstGeom prst="rect">
            <a:avLst/>
          </a:prstGeom>
          <a:effectLst>
            <a:outerShdw blurRad="40000" dist="20000" dir="5400000" rotWithShape="0">
              <a:srgbClr val="000000">
                <a:alpha val="38000"/>
              </a:srgbClr>
            </a:outerShdw>
            <a:softEdge rad="63500"/>
          </a:effectLst>
        </p:spPr>
        <p:style>
          <a:lnRef idx="1">
            <a:schemeClr val="accent1"/>
          </a:lnRef>
          <a:fillRef idx="2">
            <a:schemeClr val="accent1"/>
          </a:fillRef>
          <a:effectRef idx="1">
            <a:schemeClr val="accent1"/>
          </a:effectRef>
          <a:fontRef idx="minor">
            <a:schemeClr val="dk1"/>
          </a:fontRef>
        </p:style>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dk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dk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dk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9pPr>
          </a:lstStyle>
          <a:p>
            <a:pPr marL="0" indent="0">
              <a:buFont typeface="Arial" pitchFamily="34" charset="0"/>
              <a:buNone/>
            </a:pPr>
            <a:r>
              <a:rPr lang="en-US" sz="2400"/>
              <a:t>Spytech SpyAngent là phần mềm máy tính cho phép theo dõi , giám sát người dùng trong máy tính</a:t>
            </a:r>
            <a:endParaRPr lang="en-US" sz="2400" dirty="0"/>
          </a:p>
        </p:txBody>
      </p:sp>
      <p:sp>
        <p:nvSpPr>
          <p:cNvPr id="5" name="Content Placeholder 2">
            <a:extLst>
              <a:ext uri="{FF2B5EF4-FFF2-40B4-BE49-F238E27FC236}">
                <a16:creationId xmlns:a16="http://schemas.microsoft.com/office/drawing/2014/main" id="{107381E5-6531-49FF-9387-E198BBC3082D}"/>
              </a:ext>
            </a:extLst>
          </p:cNvPr>
          <p:cNvSpPr txBox="1">
            <a:spLocks/>
          </p:cNvSpPr>
          <p:nvPr/>
        </p:nvSpPr>
        <p:spPr>
          <a:xfrm>
            <a:off x="286740" y="2953207"/>
            <a:ext cx="8551480" cy="3284105"/>
          </a:xfrm>
          <a:prstGeom prst="rect">
            <a:avLst/>
          </a:prstGeom>
          <a:effectLst>
            <a:outerShdw blurRad="40000" dist="20000" dir="5400000" rotWithShape="0">
              <a:srgbClr val="000000">
                <a:alpha val="38000"/>
              </a:srgbClr>
            </a:outerShdw>
            <a:softEdge rad="63500"/>
          </a:effectLst>
        </p:spPr>
        <p:style>
          <a:lnRef idx="1">
            <a:schemeClr val="accent1"/>
          </a:lnRef>
          <a:fillRef idx="2">
            <a:schemeClr val="accent1"/>
          </a:fillRef>
          <a:effectRef idx="1">
            <a:schemeClr val="accent1"/>
          </a:effectRef>
          <a:fontRef idx="minor">
            <a:schemeClr val="dk1"/>
          </a:fontRef>
        </p:style>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9pPr>
          </a:lstStyle>
          <a:p>
            <a:pPr marL="0" indent="0">
              <a:buFont typeface="Arial" pitchFamily="34" charset="0"/>
              <a:buNone/>
            </a:pPr>
            <a:r>
              <a:rPr lang="en-US" sz="2400" dirty="0" err="1"/>
              <a:t>Các</a:t>
            </a:r>
            <a:r>
              <a:rPr lang="en-US" sz="2400" dirty="0"/>
              <a:t> </a:t>
            </a:r>
            <a:r>
              <a:rPr lang="en-US" sz="2400" dirty="0" err="1"/>
              <a:t>nội</a:t>
            </a:r>
            <a:r>
              <a:rPr lang="en-US" sz="2400" dirty="0"/>
              <a:t> dung </a:t>
            </a:r>
            <a:r>
              <a:rPr lang="en-US" sz="2400" dirty="0" err="1"/>
              <a:t>được</a:t>
            </a:r>
            <a:r>
              <a:rPr lang="en-US" sz="2400" dirty="0"/>
              <a:t> </a:t>
            </a:r>
            <a:r>
              <a:rPr lang="en-US" sz="2400" dirty="0" err="1"/>
              <a:t>ghi</a:t>
            </a:r>
            <a:r>
              <a:rPr lang="en-US" sz="2400" dirty="0"/>
              <a:t> </a:t>
            </a:r>
            <a:r>
              <a:rPr lang="en-US" sz="2400" dirty="0" err="1"/>
              <a:t>lại</a:t>
            </a:r>
            <a:r>
              <a:rPr lang="en-US" sz="2400" dirty="0"/>
              <a:t> </a:t>
            </a:r>
            <a:r>
              <a:rPr lang="en-US" sz="2400" dirty="0" err="1"/>
              <a:t>bao</a:t>
            </a:r>
            <a:r>
              <a:rPr lang="en-US" sz="2400" dirty="0"/>
              <a:t> </a:t>
            </a:r>
            <a:r>
              <a:rPr lang="en-US" sz="2400" dirty="0" err="1"/>
              <a:t>gồm</a:t>
            </a:r>
            <a:r>
              <a:rPr lang="en-US" sz="2400" dirty="0"/>
              <a:t>:</a:t>
            </a:r>
          </a:p>
          <a:p>
            <a:pPr lvl="1">
              <a:buFont typeface="Arial" pitchFamily="34" charset="0"/>
              <a:buChar char="•"/>
            </a:pPr>
            <a:r>
              <a:rPr lang="en-US" sz="2000" dirty="0" err="1"/>
              <a:t>Hoạt</a:t>
            </a:r>
            <a:r>
              <a:rPr lang="en-US" sz="2000" dirty="0"/>
              <a:t> </a:t>
            </a:r>
            <a:r>
              <a:rPr lang="en-US" sz="2000" dirty="0" err="1"/>
              <a:t>động</a:t>
            </a:r>
            <a:r>
              <a:rPr lang="en-US" sz="2000" dirty="0"/>
              <a:t> </a:t>
            </a:r>
            <a:r>
              <a:rPr lang="en-US" sz="2000" dirty="0" err="1"/>
              <a:t>đăng</a:t>
            </a:r>
            <a:r>
              <a:rPr lang="en-US" sz="2000" dirty="0"/>
              <a:t> </a:t>
            </a:r>
            <a:r>
              <a:rPr lang="en-US" sz="2000" dirty="0" err="1"/>
              <a:t>nhập</a:t>
            </a:r>
            <a:r>
              <a:rPr lang="en-US" sz="2000" dirty="0"/>
              <a:t>, </a:t>
            </a:r>
            <a:r>
              <a:rPr lang="en-US" sz="2000" dirty="0" err="1"/>
              <a:t>nhật</a:t>
            </a:r>
            <a:r>
              <a:rPr lang="en-US" sz="2000" dirty="0"/>
              <a:t> </a:t>
            </a:r>
            <a:r>
              <a:rPr lang="en-US" sz="2000" dirty="0" err="1"/>
              <a:t>ký</a:t>
            </a:r>
            <a:r>
              <a:rPr lang="en-US" sz="2000" dirty="0"/>
              <a:t> </a:t>
            </a:r>
            <a:r>
              <a:rPr lang="en-US" sz="2000" dirty="0" err="1"/>
              <a:t>đăng</a:t>
            </a:r>
            <a:r>
              <a:rPr lang="en-US" sz="2000" dirty="0"/>
              <a:t> </a:t>
            </a:r>
            <a:r>
              <a:rPr lang="en-US" sz="2000" dirty="0" err="1"/>
              <a:t>nhập</a:t>
            </a:r>
            <a:endParaRPr lang="en-US" sz="2000" dirty="0"/>
          </a:p>
          <a:p>
            <a:pPr lvl="1">
              <a:buFont typeface="Arial" pitchFamily="34" charset="0"/>
              <a:buChar char="•"/>
            </a:pPr>
            <a:r>
              <a:rPr lang="en-US" sz="2000" dirty="0" err="1"/>
              <a:t>Hoạt</a:t>
            </a:r>
            <a:r>
              <a:rPr lang="en-US" sz="2000" dirty="0"/>
              <a:t> </a:t>
            </a:r>
            <a:r>
              <a:rPr lang="en-US" sz="2000" dirty="0" err="1"/>
              <a:t>động</a:t>
            </a:r>
            <a:r>
              <a:rPr lang="en-US" sz="2000" dirty="0"/>
              <a:t> </a:t>
            </a:r>
            <a:r>
              <a:rPr lang="en-US" sz="2000" dirty="0" err="1"/>
              <a:t>người</a:t>
            </a:r>
            <a:r>
              <a:rPr lang="en-US" sz="2000" dirty="0"/>
              <a:t> </a:t>
            </a:r>
            <a:r>
              <a:rPr lang="en-US" sz="2000" dirty="0" err="1"/>
              <a:t>dùng</a:t>
            </a:r>
            <a:r>
              <a:rPr lang="en-US" sz="2000" dirty="0"/>
              <a:t> </a:t>
            </a:r>
            <a:r>
              <a:rPr lang="en-US" sz="2000" dirty="0" err="1"/>
              <a:t>nhắn</a:t>
            </a:r>
            <a:r>
              <a:rPr lang="en-US" sz="2000" dirty="0"/>
              <a:t> tin qua internet, </a:t>
            </a:r>
            <a:r>
              <a:rPr lang="en-US" sz="2000" dirty="0" err="1"/>
              <a:t>gửi</a:t>
            </a:r>
            <a:r>
              <a:rPr lang="en-US" sz="2000" dirty="0"/>
              <a:t> </a:t>
            </a:r>
            <a:r>
              <a:rPr lang="en-US" sz="2000" dirty="0" err="1"/>
              <a:t>nhận</a:t>
            </a:r>
            <a:r>
              <a:rPr lang="en-US" sz="2000" dirty="0"/>
              <a:t> mail</a:t>
            </a:r>
          </a:p>
          <a:p>
            <a:pPr lvl="1">
              <a:buFont typeface="Arial" pitchFamily="34" charset="0"/>
              <a:buChar char="•"/>
            </a:pPr>
            <a:r>
              <a:rPr lang="en-US" sz="2000" dirty="0" err="1"/>
              <a:t>Giám</a:t>
            </a:r>
            <a:r>
              <a:rPr lang="en-US" sz="2000" dirty="0"/>
              <a:t> </a:t>
            </a:r>
            <a:r>
              <a:rPr lang="en-US" sz="2000" dirty="0" err="1"/>
              <a:t>sát</a:t>
            </a:r>
            <a:r>
              <a:rPr lang="en-US" sz="2000" dirty="0"/>
              <a:t> </a:t>
            </a:r>
            <a:r>
              <a:rPr lang="en-US" sz="2000" dirty="0" err="1"/>
              <a:t>hoạt</a:t>
            </a:r>
            <a:r>
              <a:rPr lang="en-US" sz="2000" dirty="0"/>
              <a:t> </a:t>
            </a:r>
            <a:r>
              <a:rPr lang="en-US" sz="2000" dirty="0" err="1"/>
              <a:t>động</a:t>
            </a:r>
            <a:r>
              <a:rPr lang="en-US" sz="2000" dirty="0"/>
              <a:t> </a:t>
            </a:r>
            <a:r>
              <a:rPr lang="en-US" sz="2000" dirty="0" err="1"/>
              <a:t>của</a:t>
            </a:r>
            <a:r>
              <a:rPr lang="en-US" sz="2000" dirty="0"/>
              <a:t> </a:t>
            </a:r>
            <a:r>
              <a:rPr lang="en-US" sz="2000" dirty="0" err="1"/>
              <a:t>ứng</a:t>
            </a:r>
            <a:r>
              <a:rPr lang="en-US" sz="2000" dirty="0"/>
              <a:t> </a:t>
            </a:r>
            <a:r>
              <a:rPr lang="en-US" sz="2000" dirty="0" err="1"/>
              <a:t>dụng</a:t>
            </a:r>
            <a:r>
              <a:rPr lang="en-US" sz="2000" dirty="0"/>
              <a:t>, </a:t>
            </a:r>
            <a:r>
              <a:rPr lang="en-US" sz="2000" dirty="0" err="1"/>
              <a:t>trang</a:t>
            </a:r>
            <a:r>
              <a:rPr lang="en-US" sz="2000" dirty="0"/>
              <a:t> web</a:t>
            </a:r>
          </a:p>
          <a:p>
            <a:pPr lvl="1">
              <a:buFont typeface="Arial" pitchFamily="34" charset="0"/>
              <a:buChar char="•"/>
            </a:pPr>
            <a:r>
              <a:rPr lang="en-US" sz="2000" dirty="0" err="1"/>
              <a:t>Ghi</a:t>
            </a:r>
            <a:r>
              <a:rPr lang="en-US" sz="2000" dirty="0"/>
              <a:t> </a:t>
            </a:r>
            <a:r>
              <a:rPr lang="en-US" sz="2000" dirty="0" err="1"/>
              <a:t>màn</a:t>
            </a:r>
            <a:r>
              <a:rPr lang="en-US" sz="2000" dirty="0"/>
              <a:t> </a:t>
            </a:r>
            <a:r>
              <a:rPr lang="en-US" sz="2000" dirty="0" err="1"/>
              <a:t>hình</a:t>
            </a:r>
            <a:r>
              <a:rPr lang="en-US" sz="2000" dirty="0"/>
              <a:t>, </a:t>
            </a:r>
            <a:r>
              <a:rPr lang="en-US" sz="2000" dirty="0" err="1"/>
              <a:t>ghi</a:t>
            </a:r>
            <a:r>
              <a:rPr lang="en-US" sz="2000" dirty="0"/>
              <a:t> </a:t>
            </a:r>
            <a:r>
              <a:rPr lang="en-US" sz="2000" dirty="0" err="1"/>
              <a:t>dữ</a:t>
            </a:r>
            <a:r>
              <a:rPr lang="en-US" sz="2000" dirty="0"/>
              <a:t> </a:t>
            </a:r>
            <a:r>
              <a:rPr lang="en-US" sz="2000" dirty="0" err="1"/>
              <a:t>liệu</a:t>
            </a:r>
            <a:r>
              <a:rPr lang="en-US" sz="2000" dirty="0"/>
              <a:t> </a:t>
            </a:r>
            <a:r>
              <a:rPr lang="en-US" sz="2000" dirty="0" err="1"/>
              <a:t>mạng</a:t>
            </a:r>
            <a:endParaRPr lang="en-US" sz="2000" dirty="0"/>
          </a:p>
          <a:p>
            <a:pPr lvl="1">
              <a:buFont typeface="Arial" pitchFamily="34" charset="0"/>
              <a:buChar char="•"/>
            </a:pPr>
            <a:r>
              <a:rPr lang="en-US" sz="2000" dirty="0" err="1"/>
              <a:t>Các</a:t>
            </a:r>
            <a:r>
              <a:rPr lang="en-US" sz="2000" dirty="0"/>
              <a:t> </a:t>
            </a:r>
            <a:r>
              <a:rPr lang="en-US" sz="2000" dirty="0" err="1"/>
              <a:t>tệp</a:t>
            </a:r>
            <a:r>
              <a:rPr lang="en-US" sz="2000" dirty="0"/>
              <a:t> tin </a:t>
            </a:r>
            <a:r>
              <a:rPr lang="en-US" sz="2000" dirty="0" err="1"/>
              <a:t>tải</a:t>
            </a:r>
            <a:r>
              <a:rPr lang="en-US" sz="2000" dirty="0"/>
              <a:t> </a:t>
            </a:r>
            <a:r>
              <a:rPr lang="en-US" sz="2000" dirty="0" err="1"/>
              <a:t>về</a:t>
            </a:r>
            <a:r>
              <a:rPr lang="en-US" sz="2000" dirty="0"/>
              <a:t> </a:t>
            </a:r>
            <a:r>
              <a:rPr lang="en-US" sz="2000" dirty="0" err="1"/>
              <a:t>và</a:t>
            </a:r>
            <a:r>
              <a:rPr lang="en-US" sz="2000" dirty="0"/>
              <a:t> </a:t>
            </a:r>
            <a:r>
              <a:rPr lang="en-US" sz="2000" dirty="0" err="1"/>
              <a:t>gửi</a:t>
            </a:r>
            <a:r>
              <a:rPr lang="en-US" sz="2000" dirty="0"/>
              <a:t> </a:t>
            </a:r>
            <a:r>
              <a:rPr lang="en-US" sz="2000" dirty="0" err="1"/>
              <a:t>đi</a:t>
            </a:r>
            <a:endParaRPr lang="en-US" sz="2000" dirty="0"/>
          </a:p>
          <a:p>
            <a:pPr lvl="1">
              <a:buFont typeface="Arial" pitchFamily="34" charset="0"/>
              <a:buChar char="•"/>
            </a:pPr>
            <a:endParaRPr lang="en-US" sz="2000" dirty="0"/>
          </a:p>
        </p:txBody>
      </p:sp>
    </p:spTree>
    <p:extLst>
      <p:ext uri="{BB962C8B-B14F-4D97-AF65-F5344CB8AC3E}">
        <p14:creationId xmlns:p14="http://schemas.microsoft.com/office/powerpoint/2010/main" val="196183816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anim calcmode="lin" valueType="num">
                                      <p:cBhvr additive="base">
                                        <p:cTn id="7" dur="500" fill="hold"/>
                                        <p:tgtEl>
                                          <p:spTgt spid="4">
                                            <p:bg/>
                                          </p:spTgt>
                                        </p:tgtEl>
                                        <p:attrNameLst>
                                          <p:attrName>ppt_x</p:attrName>
                                        </p:attrNameLst>
                                      </p:cBhvr>
                                      <p:tavLst>
                                        <p:tav tm="0">
                                          <p:val>
                                            <p:strVal val="#ppt_x"/>
                                          </p:val>
                                        </p:tav>
                                        <p:tav tm="100000">
                                          <p:val>
                                            <p:strVal val="#ppt_x"/>
                                          </p:val>
                                        </p:tav>
                                      </p:tavLst>
                                    </p:anim>
                                    <p:anim calcmode="lin" valueType="num">
                                      <p:cBhvr additive="base">
                                        <p:cTn id="8" dur="500" fill="hold"/>
                                        <p:tgtEl>
                                          <p:spTgt spid="4">
                                            <p:bg/>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 calcmode="lin" valueType="num">
                                      <p:cBhvr additive="base">
                                        <p:cTn id="13"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5">
                                            <p:bg/>
                                          </p:spTgt>
                                        </p:tgtEl>
                                        <p:attrNameLst>
                                          <p:attrName>style.visibility</p:attrName>
                                        </p:attrNameLst>
                                      </p:cBhvr>
                                      <p:to>
                                        <p:strVal val="visible"/>
                                      </p:to>
                                    </p:set>
                                    <p:anim calcmode="lin" valueType="num">
                                      <p:cBhvr additive="base">
                                        <p:cTn id="19" dur="500" fill="hold"/>
                                        <p:tgtEl>
                                          <p:spTgt spid="5">
                                            <p:bg/>
                                          </p:spTgt>
                                        </p:tgtEl>
                                        <p:attrNameLst>
                                          <p:attrName>ppt_x</p:attrName>
                                        </p:attrNameLst>
                                      </p:cBhvr>
                                      <p:tavLst>
                                        <p:tav tm="0">
                                          <p:val>
                                            <p:strVal val="#ppt_x"/>
                                          </p:val>
                                        </p:tav>
                                        <p:tav tm="100000">
                                          <p:val>
                                            <p:strVal val="#ppt_x"/>
                                          </p:val>
                                        </p:tav>
                                      </p:tavLst>
                                    </p:anim>
                                    <p:anim calcmode="lin" valueType="num">
                                      <p:cBhvr additive="base">
                                        <p:cTn id="20" dur="500" fill="hold"/>
                                        <p:tgtEl>
                                          <p:spTgt spid="5">
                                            <p:bg/>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5">
                                            <p:txEl>
                                              <p:pRg st="0" end="0"/>
                                            </p:txEl>
                                          </p:spTgt>
                                        </p:tgtEl>
                                        <p:attrNameLst>
                                          <p:attrName>style.visibility</p:attrName>
                                        </p:attrNameLst>
                                      </p:cBhvr>
                                      <p:to>
                                        <p:strVal val="visible"/>
                                      </p:to>
                                    </p:set>
                                    <p:anim calcmode="lin" valueType="num">
                                      <p:cBhvr additive="base">
                                        <p:cTn id="25"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5">
                                            <p:txEl>
                                              <p:pRg st="0" end="0"/>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5">
                                            <p:txEl>
                                              <p:pRg st="1" end="1"/>
                                            </p:txEl>
                                          </p:spTgt>
                                        </p:tgtEl>
                                        <p:attrNameLst>
                                          <p:attrName>style.visibility</p:attrName>
                                        </p:attrNameLst>
                                      </p:cBhvr>
                                      <p:to>
                                        <p:strVal val="visible"/>
                                      </p:to>
                                    </p:set>
                                    <p:anim calcmode="lin" valueType="num">
                                      <p:cBhvr additive="base">
                                        <p:cTn id="29"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5">
                                            <p:txEl>
                                              <p:pRg st="1" end="1"/>
                                            </p:txEl>
                                          </p:spTgt>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5">
                                            <p:txEl>
                                              <p:pRg st="2" end="2"/>
                                            </p:txEl>
                                          </p:spTgt>
                                        </p:tgtEl>
                                        <p:attrNameLst>
                                          <p:attrName>style.visibility</p:attrName>
                                        </p:attrNameLst>
                                      </p:cBhvr>
                                      <p:to>
                                        <p:strVal val="visible"/>
                                      </p:to>
                                    </p:set>
                                    <p:anim calcmode="lin" valueType="num">
                                      <p:cBhvr additive="base">
                                        <p:cTn id="33"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5">
                                            <p:txEl>
                                              <p:pRg st="2" end="2"/>
                                            </p:txEl>
                                          </p:spTgt>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5">
                                            <p:txEl>
                                              <p:pRg st="3" end="3"/>
                                            </p:txEl>
                                          </p:spTgt>
                                        </p:tgtEl>
                                        <p:attrNameLst>
                                          <p:attrName>style.visibility</p:attrName>
                                        </p:attrNameLst>
                                      </p:cBhvr>
                                      <p:to>
                                        <p:strVal val="visible"/>
                                      </p:to>
                                    </p:set>
                                    <p:anim calcmode="lin" valueType="num">
                                      <p:cBhvr additive="base">
                                        <p:cTn id="37"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5">
                                            <p:txEl>
                                              <p:pRg st="3" end="3"/>
                                            </p:txEl>
                                          </p:spTgt>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5">
                                            <p:txEl>
                                              <p:pRg st="4" end="4"/>
                                            </p:txEl>
                                          </p:spTgt>
                                        </p:tgtEl>
                                        <p:attrNameLst>
                                          <p:attrName>style.visibility</p:attrName>
                                        </p:attrNameLst>
                                      </p:cBhvr>
                                      <p:to>
                                        <p:strVal val="visible"/>
                                      </p:to>
                                    </p:set>
                                    <p:anim calcmode="lin" valueType="num">
                                      <p:cBhvr additive="base">
                                        <p:cTn id="41"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5">
                                            <p:txEl>
                                              <p:pRg st="4" end="4"/>
                                            </p:txEl>
                                          </p:spTgt>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5">
                                            <p:txEl>
                                              <p:pRg st="5" end="5"/>
                                            </p:txEl>
                                          </p:spTgt>
                                        </p:tgtEl>
                                        <p:attrNameLst>
                                          <p:attrName>style.visibility</p:attrName>
                                        </p:attrNameLst>
                                      </p:cBhvr>
                                      <p:to>
                                        <p:strVal val="visible"/>
                                      </p:to>
                                    </p:set>
                                    <p:anim calcmode="lin" valueType="num">
                                      <p:cBhvr additive="base">
                                        <p:cTn id="45"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P spid="5" grpId="0" build="p"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E7173-1BA0-4C54-9D18-033F26BD585B}"/>
              </a:ext>
            </a:extLst>
          </p:cNvPr>
          <p:cNvSpPr>
            <a:spLocks noGrp="1"/>
          </p:cNvSpPr>
          <p:nvPr>
            <p:ph type="title"/>
          </p:nvPr>
        </p:nvSpPr>
        <p:spPr/>
        <p:txBody>
          <a:bodyPr/>
          <a:lstStyle/>
          <a:p>
            <a:r>
              <a:rPr lang="en-US"/>
              <a:t>SpyAgent: Screenshot 1</a:t>
            </a:r>
          </a:p>
        </p:txBody>
      </p:sp>
      <p:sp>
        <p:nvSpPr>
          <p:cNvPr id="3" name="Slide Number Placeholder 2">
            <a:extLst>
              <a:ext uri="{FF2B5EF4-FFF2-40B4-BE49-F238E27FC236}">
                <a16:creationId xmlns:a16="http://schemas.microsoft.com/office/drawing/2014/main" id="{AE13E726-6D94-44D1-8130-CB260CFF4675}"/>
              </a:ext>
            </a:extLst>
          </p:cNvPr>
          <p:cNvSpPr>
            <a:spLocks noGrp="1"/>
          </p:cNvSpPr>
          <p:nvPr>
            <p:ph type="sldNum" sz="quarter" idx="12"/>
          </p:nvPr>
        </p:nvSpPr>
        <p:spPr/>
        <p:txBody>
          <a:bodyPr/>
          <a:lstStyle/>
          <a:p>
            <a:fld id="{3E15BD7C-E074-4D4A-84C3-500EE5B9C190}" type="slidenum">
              <a:rPr lang="ru-RU" smtClean="0"/>
              <a:pPr/>
              <a:t>28</a:t>
            </a:fld>
            <a:endParaRPr lang="ru-RU"/>
          </a:p>
        </p:txBody>
      </p:sp>
      <p:pic>
        <p:nvPicPr>
          <p:cNvPr id="4" name="Picture 2">
            <a:extLst>
              <a:ext uri="{FF2B5EF4-FFF2-40B4-BE49-F238E27FC236}">
                <a16:creationId xmlns:a16="http://schemas.microsoft.com/office/drawing/2014/main" id="{7FF18ECD-1A6A-47A0-8D57-B994BD1525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2447" y="1171715"/>
            <a:ext cx="6359105" cy="48684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2867252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4E2CC-71A3-4D98-84E3-35A085AFA15C}"/>
              </a:ext>
            </a:extLst>
          </p:cNvPr>
          <p:cNvSpPr>
            <a:spLocks noGrp="1"/>
          </p:cNvSpPr>
          <p:nvPr>
            <p:ph type="title"/>
          </p:nvPr>
        </p:nvSpPr>
        <p:spPr/>
        <p:txBody>
          <a:bodyPr/>
          <a:lstStyle/>
          <a:p>
            <a:r>
              <a:rPr lang="en-US"/>
              <a:t>SpyAgent: Screenshot 1</a:t>
            </a:r>
          </a:p>
        </p:txBody>
      </p:sp>
      <p:sp>
        <p:nvSpPr>
          <p:cNvPr id="3" name="Slide Number Placeholder 2">
            <a:extLst>
              <a:ext uri="{FF2B5EF4-FFF2-40B4-BE49-F238E27FC236}">
                <a16:creationId xmlns:a16="http://schemas.microsoft.com/office/drawing/2014/main" id="{342ACCC5-81B9-4ABB-987F-E504ADB08283}"/>
              </a:ext>
            </a:extLst>
          </p:cNvPr>
          <p:cNvSpPr>
            <a:spLocks noGrp="1"/>
          </p:cNvSpPr>
          <p:nvPr>
            <p:ph type="sldNum" sz="quarter" idx="12"/>
          </p:nvPr>
        </p:nvSpPr>
        <p:spPr/>
        <p:txBody>
          <a:bodyPr/>
          <a:lstStyle/>
          <a:p>
            <a:fld id="{3E15BD7C-E074-4D4A-84C3-500EE5B9C190}" type="slidenum">
              <a:rPr lang="ru-RU" smtClean="0"/>
              <a:pPr/>
              <a:t>29</a:t>
            </a:fld>
            <a:endParaRPr lang="ru-RU"/>
          </a:p>
        </p:txBody>
      </p:sp>
      <p:pic>
        <p:nvPicPr>
          <p:cNvPr id="4" name="Picture 2">
            <a:extLst>
              <a:ext uri="{FF2B5EF4-FFF2-40B4-BE49-F238E27FC236}">
                <a16:creationId xmlns:a16="http://schemas.microsoft.com/office/drawing/2014/main" id="{A7928F2F-9E90-41F4-9679-9531FE1F39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9599" y="1528083"/>
            <a:ext cx="7644802" cy="4004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2695199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a:extLst>
              <a:ext uri="{FF2B5EF4-FFF2-40B4-BE49-F238E27FC236}">
                <a16:creationId xmlns:a16="http://schemas.microsoft.com/office/drawing/2014/main" id="{53F8EE1F-7345-4B6E-8997-8D5E7AF33678}"/>
              </a:ext>
            </a:extLst>
          </p:cNvPr>
          <p:cNvGraphicFramePr>
            <a:graphicFrameLocks noGrp="1"/>
          </p:cNvGraphicFramePr>
          <p:nvPr>
            <p:ph sz="quarter" idx="13"/>
            <p:extLst>
              <p:ext uri="{D42A27DB-BD31-4B8C-83A1-F6EECF244321}">
                <p14:modId xmlns:p14="http://schemas.microsoft.com/office/powerpoint/2010/main" val="1051016684"/>
              </p:ext>
            </p:extLst>
          </p:nvPr>
        </p:nvGraphicFramePr>
        <p:xfrm>
          <a:off x="0" y="703385"/>
          <a:ext cx="9144000" cy="617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a:extLst>
              <a:ext uri="{FF2B5EF4-FFF2-40B4-BE49-F238E27FC236}">
                <a16:creationId xmlns:a16="http://schemas.microsoft.com/office/drawing/2014/main" id="{868E80BA-BDB2-433A-83D2-986D421F9567}"/>
              </a:ext>
            </a:extLst>
          </p:cNvPr>
          <p:cNvSpPr>
            <a:spLocks noGrp="1"/>
          </p:cNvSpPr>
          <p:nvPr>
            <p:ph type="title"/>
          </p:nvPr>
        </p:nvSpPr>
        <p:spPr/>
        <p:txBody>
          <a:bodyPr/>
          <a:lstStyle/>
          <a:p>
            <a:r>
              <a:rPr lang="en-US" dirty="0" err="1"/>
              <a:t>Mục</a:t>
            </a:r>
            <a:r>
              <a:rPr lang="en-US" dirty="0"/>
              <a:t> </a:t>
            </a:r>
            <a:r>
              <a:rPr lang="en-US" dirty="0" err="1"/>
              <a:t>tiêu</a:t>
            </a:r>
            <a:r>
              <a:rPr lang="en-US" dirty="0"/>
              <a:t> module</a:t>
            </a:r>
            <a:endParaRPr lang="vi-VN" dirty="0"/>
          </a:p>
        </p:txBody>
      </p:sp>
      <p:sp>
        <p:nvSpPr>
          <p:cNvPr id="5" name="Slide Number Placeholder 4"/>
          <p:cNvSpPr>
            <a:spLocks noGrp="1"/>
          </p:cNvSpPr>
          <p:nvPr>
            <p:ph type="sldNum" sz="quarter" idx="12"/>
          </p:nvPr>
        </p:nvSpPr>
        <p:spPr/>
        <p:txBody>
          <a:bodyPr/>
          <a:lstStyle/>
          <a:p>
            <a:fld id="{3E15BD7C-E074-4D4A-84C3-500EE5B9C190}" type="slidenum">
              <a:rPr lang="ru-RU" dirty="0" smtClean="0"/>
              <a:pPr/>
              <a:t>3</a:t>
            </a:fld>
            <a:endParaRPr lang="ru-RU" dirty="0"/>
          </a:p>
        </p:txBody>
      </p:sp>
    </p:spTree>
    <p:extLst>
      <p:ext uri="{BB962C8B-B14F-4D97-AF65-F5344CB8AC3E}">
        <p14:creationId xmlns:p14="http://schemas.microsoft.com/office/powerpoint/2010/main" val="208865801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163E1-074D-46FD-8C84-D3F0B104D738}"/>
              </a:ext>
            </a:extLst>
          </p:cNvPr>
          <p:cNvSpPr>
            <a:spLocks noGrp="1"/>
          </p:cNvSpPr>
          <p:nvPr>
            <p:ph type="title"/>
          </p:nvPr>
        </p:nvSpPr>
        <p:spPr/>
        <p:txBody>
          <a:bodyPr/>
          <a:lstStyle/>
          <a:p>
            <a:r>
              <a:rPr lang="en-US"/>
              <a:t>Handy Keylogger</a:t>
            </a:r>
          </a:p>
        </p:txBody>
      </p:sp>
      <p:sp>
        <p:nvSpPr>
          <p:cNvPr id="3" name="Slide Number Placeholder 2">
            <a:extLst>
              <a:ext uri="{FF2B5EF4-FFF2-40B4-BE49-F238E27FC236}">
                <a16:creationId xmlns:a16="http://schemas.microsoft.com/office/drawing/2014/main" id="{D3E894E2-F883-45D9-9137-78E5532B8F4B}"/>
              </a:ext>
            </a:extLst>
          </p:cNvPr>
          <p:cNvSpPr>
            <a:spLocks noGrp="1"/>
          </p:cNvSpPr>
          <p:nvPr>
            <p:ph type="sldNum" sz="quarter" idx="12"/>
          </p:nvPr>
        </p:nvSpPr>
        <p:spPr/>
        <p:txBody>
          <a:bodyPr/>
          <a:lstStyle/>
          <a:p>
            <a:fld id="{3E15BD7C-E074-4D4A-84C3-500EE5B9C190}" type="slidenum">
              <a:rPr lang="ru-RU" smtClean="0"/>
              <a:pPr/>
              <a:t>30</a:t>
            </a:fld>
            <a:endParaRPr lang="ru-RU"/>
          </a:p>
        </p:txBody>
      </p:sp>
      <p:sp>
        <p:nvSpPr>
          <p:cNvPr id="4" name="Content Placeholder 2">
            <a:extLst>
              <a:ext uri="{FF2B5EF4-FFF2-40B4-BE49-F238E27FC236}">
                <a16:creationId xmlns:a16="http://schemas.microsoft.com/office/drawing/2014/main" id="{469CD5C7-6A10-4D7D-B752-0D6640D3AB5A}"/>
              </a:ext>
            </a:extLst>
          </p:cNvPr>
          <p:cNvSpPr txBox="1">
            <a:spLocks/>
          </p:cNvSpPr>
          <p:nvPr/>
        </p:nvSpPr>
        <p:spPr>
          <a:xfrm>
            <a:off x="582587" y="2888553"/>
            <a:ext cx="8236180" cy="3468832"/>
          </a:xfrm>
          <a:prstGeom prst="rect">
            <a:avLst/>
          </a:prstGeom>
          <a:effectLst>
            <a:outerShdw blurRad="40000" dist="20000" dir="5400000" rotWithShape="0">
              <a:srgbClr val="000000">
                <a:alpha val="38000"/>
              </a:srgbClr>
            </a:outerShdw>
            <a:softEdge rad="63500"/>
          </a:effectLst>
        </p:spPr>
        <p:style>
          <a:lnRef idx="1">
            <a:schemeClr val="accent1"/>
          </a:lnRef>
          <a:fillRef idx="2">
            <a:schemeClr val="accent1"/>
          </a:fillRef>
          <a:effectRef idx="1">
            <a:schemeClr val="accent1"/>
          </a:effectRef>
          <a:fontRef idx="minor">
            <a:schemeClr val="dk1"/>
          </a:fontRef>
        </p:style>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9pPr>
          </a:lstStyle>
          <a:p>
            <a:pPr marL="0" indent="0">
              <a:buFont typeface="Arial" pitchFamily="34" charset="0"/>
              <a:buNone/>
            </a:pPr>
            <a:r>
              <a:rPr lang="en-US" sz="2400" dirty="0" err="1"/>
              <a:t>Các</a:t>
            </a:r>
            <a:r>
              <a:rPr lang="en-US" sz="2400" dirty="0"/>
              <a:t> </a:t>
            </a:r>
            <a:r>
              <a:rPr lang="en-US" sz="2400" dirty="0" err="1"/>
              <a:t>nội</a:t>
            </a:r>
            <a:r>
              <a:rPr lang="en-US" sz="2400" dirty="0"/>
              <a:t> dung </a:t>
            </a:r>
            <a:r>
              <a:rPr lang="en-US" sz="2400" dirty="0" err="1"/>
              <a:t>được</a:t>
            </a:r>
            <a:r>
              <a:rPr lang="en-US" sz="2400" dirty="0"/>
              <a:t> </a:t>
            </a:r>
            <a:r>
              <a:rPr lang="en-US" sz="2400" dirty="0" err="1"/>
              <a:t>giám</a:t>
            </a:r>
            <a:r>
              <a:rPr lang="en-US" sz="2400" dirty="0"/>
              <a:t> </a:t>
            </a:r>
            <a:r>
              <a:rPr lang="en-US" sz="2400" dirty="0" err="1"/>
              <a:t>sát</a:t>
            </a:r>
            <a:r>
              <a:rPr lang="en-US" sz="2400" dirty="0"/>
              <a:t> </a:t>
            </a:r>
            <a:r>
              <a:rPr lang="en-US" sz="2400" dirty="0" err="1"/>
              <a:t>bao</a:t>
            </a:r>
            <a:r>
              <a:rPr lang="en-US" sz="2400" dirty="0"/>
              <a:t> </a:t>
            </a:r>
            <a:r>
              <a:rPr lang="en-US" sz="2400" dirty="0" err="1"/>
              <a:t>gồm</a:t>
            </a:r>
            <a:r>
              <a:rPr lang="en-US" sz="2400" dirty="0"/>
              <a:t>:</a:t>
            </a:r>
          </a:p>
          <a:p>
            <a:pPr lvl="1">
              <a:buFont typeface="Arial" pitchFamily="34" charset="0"/>
              <a:buChar char="•"/>
            </a:pPr>
            <a:r>
              <a:rPr lang="en-US" sz="2000" dirty="0" err="1"/>
              <a:t>Tất</a:t>
            </a:r>
            <a:r>
              <a:rPr lang="en-US" sz="2000" dirty="0"/>
              <a:t> </a:t>
            </a:r>
            <a:r>
              <a:rPr lang="en-US" sz="2000" dirty="0" err="1"/>
              <a:t>cả</a:t>
            </a:r>
            <a:r>
              <a:rPr lang="en-US" sz="2000" dirty="0"/>
              <a:t> </a:t>
            </a:r>
            <a:r>
              <a:rPr lang="en-US" sz="2000" dirty="0" err="1"/>
              <a:t>hoạt</a:t>
            </a:r>
            <a:r>
              <a:rPr lang="en-US" sz="2000" dirty="0"/>
              <a:t> </a:t>
            </a:r>
            <a:r>
              <a:rPr lang="en-US" sz="2000" dirty="0" err="1"/>
              <a:t>động</a:t>
            </a:r>
            <a:r>
              <a:rPr lang="en-US" sz="2000" dirty="0"/>
              <a:t> </a:t>
            </a:r>
            <a:r>
              <a:rPr lang="en-US" sz="2000" dirty="0" err="1"/>
              <a:t>nhập</a:t>
            </a:r>
            <a:r>
              <a:rPr lang="en-US" sz="2000" dirty="0"/>
              <a:t> </a:t>
            </a:r>
            <a:r>
              <a:rPr lang="en-US" sz="2000" dirty="0" err="1"/>
              <a:t>vào</a:t>
            </a:r>
            <a:r>
              <a:rPr lang="en-US" sz="2000" dirty="0"/>
              <a:t> </a:t>
            </a:r>
            <a:r>
              <a:rPr lang="en-US" sz="2000" dirty="0" err="1"/>
              <a:t>từ</a:t>
            </a:r>
            <a:r>
              <a:rPr lang="en-US" sz="2000" dirty="0"/>
              <a:t> </a:t>
            </a:r>
            <a:r>
              <a:rPr lang="en-US" sz="2000" dirty="0" err="1"/>
              <a:t>bàn</a:t>
            </a:r>
            <a:r>
              <a:rPr lang="en-US" sz="2000" dirty="0"/>
              <a:t> </a:t>
            </a:r>
            <a:r>
              <a:rPr lang="en-US" sz="2000" dirty="0" err="1"/>
              <a:t>phím</a:t>
            </a:r>
            <a:endParaRPr lang="en-US" sz="2000" dirty="0"/>
          </a:p>
          <a:p>
            <a:pPr lvl="1">
              <a:buFont typeface="Arial" pitchFamily="34" charset="0"/>
              <a:buChar char="•"/>
            </a:pPr>
            <a:r>
              <a:rPr lang="en-US" sz="2000" dirty="0" err="1"/>
              <a:t>Ghi</a:t>
            </a:r>
            <a:r>
              <a:rPr lang="en-US" sz="2000" dirty="0"/>
              <a:t> </a:t>
            </a:r>
            <a:r>
              <a:rPr lang="en-US" sz="2000" dirty="0" err="1"/>
              <a:t>lại</a:t>
            </a:r>
            <a:r>
              <a:rPr lang="en-US" sz="2000" dirty="0"/>
              <a:t> </a:t>
            </a:r>
            <a:r>
              <a:rPr lang="en-US" sz="2000" dirty="0" err="1"/>
              <a:t>các</a:t>
            </a:r>
            <a:r>
              <a:rPr lang="en-US" sz="2000" dirty="0"/>
              <a:t> </a:t>
            </a:r>
            <a:r>
              <a:rPr lang="en-US" sz="2000" dirty="0" err="1"/>
              <a:t>tài</a:t>
            </a:r>
            <a:r>
              <a:rPr lang="en-US" sz="2000" dirty="0"/>
              <a:t> </a:t>
            </a:r>
            <a:r>
              <a:rPr lang="en-US" sz="2000" dirty="0" err="1"/>
              <a:t>khoản</a:t>
            </a:r>
            <a:r>
              <a:rPr lang="en-US" sz="2000" dirty="0"/>
              <a:t>, </a:t>
            </a:r>
            <a:r>
              <a:rPr lang="en-US" sz="2000" dirty="0" err="1"/>
              <a:t>mật</a:t>
            </a:r>
            <a:r>
              <a:rPr lang="en-US" sz="2000" dirty="0"/>
              <a:t> </a:t>
            </a:r>
            <a:r>
              <a:rPr lang="en-US" sz="2000" dirty="0" err="1"/>
              <a:t>khẩu</a:t>
            </a:r>
            <a:r>
              <a:rPr lang="en-US" sz="2000" dirty="0"/>
              <a:t>, tin </a:t>
            </a:r>
            <a:r>
              <a:rPr lang="en-US" sz="2000" dirty="0" err="1"/>
              <a:t>nhắn</a:t>
            </a:r>
            <a:endParaRPr lang="en-US" sz="2000" dirty="0"/>
          </a:p>
          <a:p>
            <a:pPr lvl="1">
              <a:buFont typeface="Arial" pitchFamily="34" charset="0"/>
              <a:buChar char="•"/>
            </a:pPr>
            <a:r>
              <a:rPr lang="en-US" sz="2000" dirty="0" err="1"/>
              <a:t>Trang</a:t>
            </a:r>
            <a:r>
              <a:rPr lang="en-US" sz="2000" dirty="0"/>
              <a:t> web </a:t>
            </a:r>
            <a:r>
              <a:rPr lang="en-US" sz="2000" dirty="0" err="1"/>
              <a:t>được</a:t>
            </a:r>
            <a:r>
              <a:rPr lang="en-US" sz="2000" dirty="0"/>
              <a:t> </a:t>
            </a:r>
            <a:r>
              <a:rPr lang="en-US" sz="2000" dirty="0" err="1"/>
              <a:t>tìm</a:t>
            </a:r>
            <a:r>
              <a:rPr lang="en-US" sz="2000" dirty="0"/>
              <a:t> </a:t>
            </a:r>
            <a:r>
              <a:rPr lang="en-US" sz="2000" dirty="0" err="1"/>
              <a:t>kiếm</a:t>
            </a:r>
            <a:r>
              <a:rPr lang="en-US" sz="2000" dirty="0"/>
              <a:t>, </a:t>
            </a:r>
            <a:r>
              <a:rPr lang="en-US" sz="2000" dirty="0" err="1"/>
              <a:t>ghé</a:t>
            </a:r>
            <a:r>
              <a:rPr lang="en-US" sz="2000" dirty="0"/>
              <a:t> </a:t>
            </a:r>
            <a:r>
              <a:rPr lang="en-US" sz="2000" dirty="0" err="1"/>
              <a:t>thăm</a:t>
            </a:r>
            <a:endParaRPr lang="en-US" sz="2000" dirty="0"/>
          </a:p>
          <a:p>
            <a:pPr lvl="1">
              <a:buFont typeface="Arial" pitchFamily="34" charset="0"/>
              <a:buChar char="•"/>
            </a:pPr>
            <a:r>
              <a:rPr lang="en-US" sz="2000" dirty="0" err="1"/>
              <a:t>Các</a:t>
            </a:r>
            <a:r>
              <a:rPr lang="en-US" sz="2000" dirty="0"/>
              <a:t> </a:t>
            </a:r>
            <a:r>
              <a:rPr lang="en-US" sz="2000" dirty="0" err="1"/>
              <a:t>sự</a:t>
            </a:r>
            <a:r>
              <a:rPr lang="en-US" sz="2000" dirty="0"/>
              <a:t> </a:t>
            </a:r>
            <a:r>
              <a:rPr lang="en-US" sz="2000" dirty="0" err="1"/>
              <a:t>kiện</a:t>
            </a:r>
            <a:r>
              <a:rPr lang="en-US" sz="2000" dirty="0"/>
              <a:t>, </a:t>
            </a:r>
            <a:r>
              <a:rPr lang="en-US" sz="2000" dirty="0" err="1"/>
              <a:t>cuộc</a:t>
            </a:r>
            <a:r>
              <a:rPr lang="en-US" sz="2000" dirty="0"/>
              <a:t> </a:t>
            </a:r>
            <a:r>
              <a:rPr lang="en-US" sz="2000" dirty="0" err="1"/>
              <a:t>trò</a:t>
            </a:r>
            <a:r>
              <a:rPr lang="en-US" sz="2000" dirty="0"/>
              <a:t> </a:t>
            </a:r>
            <a:r>
              <a:rPr lang="en-US" sz="2000" dirty="0" err="1"/>
              <a:t>chuyện</a:t>
            </a:r>
            <a:r>
              <a:rPr lang="en-US" sz="2000" dirty="0"/>
              <a:t>, mail</a:t>
            </a:r>
          </a:p>
        </p:txBody>
      </p:sp>
      <p:sp>
        <p:nvSpPr>
          <p:cNvPr id="5" name="Content Placeholder 2">
            <a:extLst>
              <a:ext uri="{FF2B5EF4-FFF2-40B4-BE49-F238E27FC236}">
                <a16:creationId xmlns:a16="http://schemas.microsoft.com/office/drawing/2014/main" id="{BBEEBEC6-EABF-464C-B611-BEFED6D7E44D}"/>
              </a:ext>
            </a:extLst>
          </p:cNvPr>
          <p:cNvSpPr txBox="1">
            <a:spLocks/>
          </p:cNvSpPr>
          <p:nvPr/>
        </p:nvSpPr>
        <p:spPr>
          <a:xfrm>
            <a:off x="582587" y="1136770"/>
            <a:ext cx="8236180" cy="1300813"/>
          </a:xfrm>
          <a:prstGeom prst="rect">
            <a:avLst/>
          </a:prstGeom>
          <a:effectLst>
            <a:outerShdw blurRad="40000" dist="20000" dir="5400000" rotWithShape="0">
              <a:srgbClr val="000000">
                <a:alpha val="38000"/>
              </a:srgbClr>
            </a:outerShdw>
            <a:softEdge rad="63500"/>
          </a:effectLst>
        </p:spPr>
        <p:style>
          <a:lnRef idx="1">
            <a:schemeClr val="accent1"/>
          </a:lnRef>
          <a:fillRef idx="2">
            <a:schemeClr val="accent1"/>
          </a:fillRef>
          <a:effectRef idx="1">
            <a:schemeClr val="accent1"/>
          </a:effectRef>
          <a:fontRef idx="minor">
            <a:schemeClr val="dk1"/>
          </a:fontRef>
        </p:style>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dk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dk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dk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dk1"/>
                </a:solidFill>
                <a:latin typeface="+mn-lt"/>
                <a:ea typeface="+mn-ea"/>
                <a:cs typeface="+mn-cs"/>
              </a:defRPr>
            </a:lvl9pPr>
          </a:lstStyle>
          <a:p>
            <a:pPr marL="0" indent="0">
              <a:buFont typeface="Arial" pitchFamily="34" charset="0"/>
              <a:buNone/>
            </a:pPr>
            <a:r>
              <a:rPr lang="en-US" sz="2400"/>
              <a:t>Spector Pro là công cụ theo dõi, chụp lại màn hình và gửi thông tin về hệ thống tới e-mail của người dùng</a:t>
            </a:r>
            <a:endParaRPr lang="en-US" sz="2400" dirty="0"/>
          </a:p>
        </p:txBody>
      </p:sp>
    </p:spTree>
    <p:extLst>
      <p:ext uri="{BB962C8B-B14F-4D97-AF65-F5344CB8AC3E}">
        <p14:creationId xmlns:p14="http://schemas.microsoft.com/office/powerpoint/2010/main" val="90985833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anim calcmode="lin" valueType="num">
                                      <p:cBhvr additive="base">
                                        <p:cTn id="7" dur="500" fill="hold"/>
                                        <p:tgtEl>
                                          <p:spTgt spid="4">
                                            <p:bg/>
                                          </p:spTgt>
                                        </p:tgtEl>
                                        <p:attrNameLst>
                                          <p:attrName>ppt_x</p:attrName>
                                        </p:attrNameLst>
                                      </p:cBhvr>
                                      <p:tavLst>
                                        <p:tav tm="0">
                                          <p:val>
                                            <p:strVal val="#ppt_x"/>
                                          </p:val>
                                        </p:tav>
                                        <p:tav tm="100000">
                                          <p:val>
                                            <p:strVal val="#ppt_x"/>
                                          </p:val>
                                        </p:tav>
                                      </p:tavLst>
                                    </p:anim>
                                    <p:anim calcmode="lin" valueType="num">
                                      <p:cBhvr additive="base">
                                        <p:cTn id="8" dur="500" fill="hold"/>
                                        <p:tgtEl>
                                          <p:spTgt spid="4">
                                            <p:bg/>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 calcmode="lin" valueType="num">
                                      <p:cBhvr additive="base">
                                        <p:cTn id="13"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0" end="0"/>
                                            </p:txEl>
                                          </p:spTgt>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 calcmode="lin" valueType="num">
                                      <p:cBhvr additive="base">
                                        <p:cTn id="17"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4">
                                            <p:txEl>
                                              <p:pRg st="1" end="1"/>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4">
                                            <p:txEl>
                                              <p:pRg st="2" end="2"/>
                                            </p:txEl>
                                          </p:spTgt>
                                        </p:tgtEl>
                                        <p:attrNameLst>
                                          <p:attrName>style.visibility</p:attrName>
                                        </p:attrNameLst>
                                      </p:cBhvr>
                                      <p:to>
                                        <p:strVal val="visible"/>
                                      </p:to>
                                    </p:set>
                                    <p:anim calcmode="lin" valueType="num">
                                      <p:cBhvr additive="base">
                                        <p:cTn id="21"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4">
                                            <p:txEl>
                                              <p:pRg st="2" end="2"/>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anim calcmode="lin" valueType="num">
                                      <p:cBhvr additive="base">
                                        <p:cTn id="25"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
                                            <p:txEl>
                                              <p:pRg st="3" end="3"/>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4">
                                            <p:txEl>
                                              <p:pRg st="4" end="4"/>
                                            </p:txEl>
                                          </p:spTgt>
                                        </p:tgtEl>
                                        <p:attrNameLst>
                                          <p:attrName>style.visibility</p:attrName>
                                        </p:attrNameLst>
                                      </p:cBhvr>
                                      <p:to>
                                        <p:strVal val="visible"/>
                                      </p:to>
                                    </p:set>
                                    <p:anim calcmode="lin" valueType="num">
                                      <p:cBhvr additive="base">
                                        <p:cTn id="29"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4">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5">
                                            <p:bg/>
                                          </p:spTgt>
                                        </p:tgtEl>
                                        <p:attrNameLst>
                                          <p:attrName>style.visibility</p:attrName>
                                        </p:attrNameLst>
                                      </p:cBhvr>
                                      <p:to>
                                        <p:strVal val="visible"/>
                                      </p:to>
                                    </p:set>
                                    <p:anim calcmode="lin" valueType="num">
                                      <p:cBhvr additive="base">
                                        <p:cTn id="35" dur="500" fill="hold"/>
                                        <p:tgtEl>
                                          <p:spTgt spid="5">
                                            <p:bg/>
                                          </p:spTgt>
                                        </p:tgtEl>
                                        <p:attrNameLst>
                                          <p:attrName>ppt_x</p:attrName>
                                        </p:attrNameLst>
                                      </p:cBhvr>
                                      <p:tavLst>
                                        <p:tav tm="0">
                                          <p:val>
                                            <p:strVal val="#ppt_x"/>
                                          </p:val>
                                        </p:tav>
                                        <p:tav tm="100000">
                                          <p:val>
                                            <p:strVal val="#ppt_x"/>
                                          </p:val>
                                        </p:tav>
                                      </p:tavLst>
                                    </p:anim>
                                    <p:anim calcmode="lin" valueType="num">
                                      <p:cBhvr additive="base">
                                        <p:cTn id="36" dur="500" fill="hold"/>
                                        <p:tgtEl>
                                          <p:spTgt spid="5">
                                            <p:bg/>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5">
                                            <p:txEl>
                                              <p:pRg st="0" end="0"/>
                                            </p:txEl>
                                          </p:spTgt>
                                        </p:tgtEl>
                                        <p:attrNameLst>
                                          <p:attrName>style.visibility</p:attrName>
                                        </p:attrNameLst>
                                      </p:cBhvr>
                                      <p:to>
                                        <p:strVal val="visible"/>
                                      </p:to>
                                    </p:set>
                                    <p:anim calcmode="lin" valueType="num">
                                      <p:cBhvr additive="base">
                                        <p:cTn id="41"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P spid="5" grpId="0" build="p"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4C237-B995-43A9-9265-A7186B794965}"/>
              </a:ext>
            </a:extLst>
          </p:cNvPr>
          <p:cNvSpPr>
            <a:spLocks noGrp="1"/>
          </p:cNvSpPr>
          <p:nvPr>
            <p:ph type="title"/>
          </p:nvPr>
        </p:nvSpPr>
        <p:spPr/>
        <p:txBody>
          <a:bodyPr/>
          <a:lstStyle/>
          <a:p>
            <a:r>
              <a:rPr lang="en-US"/>
              <a:t>Handy Keylogger: Screenshot 1</a:t>
            </a:r>
          </a:p>
        </p:txBody>
      </p:sp>
      <p:sp>
        <p:nvSpPr>
          <p:cNvPr id="3" name="Slide Number Placeholder 2">
            <a:extLst>
              <a:ext uri="{FF2B5EF4-FFF2-40B4-BE49-F238E27FC236}">
                <a16:creationId xmlns:a16="http://schemas.microsoft.com/office/drawing/2014/main" id="{E8F7E22E-6EC2-4433-A6F9-F6CEA1C0E8B5}"/>
              </a:ext>
            </a:extLst>
          </p:cNvPr>
          <p:cNvSpPr>
            <a:spLocks noGrp="1"/>
          </p:cNvSpPr>
          <p:nvPr>
            <p:ph type="sldNum" sz="quarter" idx="12"/>
          </p:nvPr>
        </p:nvSpPr>
        <p:spPr/>
        <p:txBody>
          <a:bodyPr/>
          <a:lstStyle/>
          <a:p>
            <a:fld id="{3E15BD7C-E074-4D4A-84C3-500EE5B9C190}" type="slidenum">
              <a:rPr lang="ru-RU" smtClean="0"/>
              <a:pPr/>
              <a:t>31</a:t>
            </a:fld>
            <a:endParaRPr lang="ru-RU"/>
          </a:p>
        </p:txBody>
      </p:sp>
      <p:pic>
        <p:nvPicPr>
          <p:cNvPr id="4" name="Picture 2" descr="Screenshots of Handy Keylogger - BumperSoft">
            <a:extLst>
              <a:ext uri="{FF2B5EF4-FFF2-40B4-BE49-F238E27FC236}">
                <a16:creationId xmlns:a16="http://schemas.microsoft.com/office/drawing/2014/main" id="{F2A609FE-C57F-47F7-8E1F-276B26BA34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9716" y="998552"/>
            <a:ext cx="5444568" cy="52387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931121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45335-D436-449F-93E2-247402271464}"/>
              </a:ext>
            </a:extLst>
          </p:cNvPr>
          <p:cNvSpPr>
            <a:spLocks noGrp="1"/>
          </p:cNvSpPr>
          <p:nvPr>
            <p:ph type="title"/>
          </p:nvPr>
        </p:nvSpPr>
        <p:spPr/>
        <p:txBody>
          <a:bodyPr/>
          <a:lstStyle/>
          <a:p>
            <a:r>
              <a:rPr lang="en-US"/>
              <a:t>Handy Keylogger: Screenshot 1</a:t>
            </a:r>
          </a:p>
        </p:txBody>
      </p:sp>
      <p:sp>
        <p:nvSpPr>
          <p:cNvPr id="3" name="Slide Number Placeholder 2">
            <a:extLst>
              <a:ext uri="{FF2B5EF4-FFF2-40B4-BE49-F238E27FC236}">
                <a16:creationId xmlns:a16="http://schemas.microsoft.com/office/drawing/2014/main" id="{C956DD84-3AC0-4BF1-A8D2-505500C5A60F}"/>
              </a:ext>
            </a:extLst>
          </p:cNvPr>
          <p:cNvSpPr>
            <a:spLocks noGrp="1"/>
          </p:cNvSpPr>
          <p:nvPr>
            <p:ph type="sldNum" sz="quarter" idx="12"/>
          </p:nvPr>
        </p:nvSpPr>
        <p:spPr/>
        <p:txBody>
          <a:bodyPr/>
          <a:lstStyle/>
          <a:p>
            <a:fld id="{3E15BD7C-E074-4D4A-84C3-500EE5B9C190}" type="slidenum">
              <a:rPr lang="ru-RU" smtClean="0"/>
              <a:pPr/>
              <a:t>32</a:t>
            </a:fld>
            <a:endParaRPr lang="ru-RU"/>
          </a:p>
        </p:txBody>
      </p:sp>
      <p:pic>
        <p:nvPicPr>
          <p:cNvPr id="4" name="Picture 3">
            <a:extLst>
              <a:ext uri="{FF2B5EF4-FFF2-40B4-BE49-F238E27FC236}">
                <a16:creationId xmlns:a16="http://schemas.microsoft.com/office/drawing/2014/main" id="{03025853-9EE2-4285-8E3D-D4D848FF93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1823" y="956854"/>
            <a:ext cx="5760354" cy="52804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6133342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F776-1A14-4AA8-B04D-81EBC7E872BB}"/>
              </a:ext>
            </a:extLst>
          </p:cNvPr>
          <p:cNvSpPr>
            <a:spLocks noGrp="1"/>
          </p:cNvSpPr>
          <p:nvPr>
            <p:ph type="title"/>
          </p:nvPr>
        </p:nvSpPr>
        <p:spPr/>
        <p:txBody>
          <a:bodyPr/>
          <a:lstStyle/>
          <a:p>
            <a:r>
              <a:rPr lang="en-US"/>
              <a:t>Chống Keylogger</a:t>
            </a:r>
          </a:p>
        </p:txBody>
      </p:sp>
      <p:sp>
        <p:nvSpPr>
          <p:cNvPr id="3" name="Slide Number Placeholder 2">
            <a:extLst>
              <a:ext uri="{FF2B5EF4-FFF2-40B4-BE49-F238E27FC236}">
                <a16:creationId xmlns:a16="http://schemas.microsoft.com/office/drawing/2014/main" id="{90DAFAC4-A91A-4786-82AC-330920651AD2}"/>
              </a:ext>
            </a:extLst>
          </p:cNvPr>
          <p:cNvSpPr>
            <a:spLocks noGrp="1"/>
          </p:cNvSpPr>
          <p:nvPr>
            <p:ph type="sldNum" sz="quarter" idx="12"/>
          </p:nvPr>
        </p:nvSpPr>
        <p:spPr/>
        <p:txBody>
          <a:bodyPr/>
          <a:lstStyle/>
          <a:p>
            <a:fld id="{3E15BD7C-E074-4D4A-84C3-500EE5B9C190}" type="slidenum">
              <a:rPr lang="ru-RU" smtClean="0"/>
              <a:pPr/>
              <a:t>33</a:t>
            </a:fld>
            <a:endParaRPr lang="ru-RU"/>
          </a:p>
        </p:txBody>
      </p:sp>
      <p:sp>
        <p:nvSpPr>
          <p:cNvPr id="6" name="Rectangle: Rounded Corners 5">
            <a:extLst>
              <a:ext uri="{FF2B5EF4-FFF2-40B4-BE49-F238E27FC236}">
                <a16:creationId xmlns:a16="http://schemas.microsoft.com/office/drawing/2014/main" id="{9D069C46-C0B2-4229-ABF9-FA49080E6904}"/>
              </a:ext>
            </a:extLst>
          </p:cNvPr>
          <p:cNvSpPr/>
          <p:nvPr/>
        </p:nvSpPr>
        <p:spPr>
          <a:xfrm>
            <a:off x="450152" y="3346999"/>
            <a:ext cx="8317584" cy="795131"/>
          </a:xfrm>
          <a:prstGeom prst="roundRect">
            <a:avLst/>
          </a:prstGeom>
          <a:gradFill>
            <a:gsLst>
              <a:gs pos="100000">
                <a:schemeClr val="accent5">
                  <a:lumMod val="60000"/>
                  <a:lumOff val="40000"/>
                </a:schemeClr>
              </a:gs>
              <a:gs pos="25000">
                <a:schemeClr val="accent5">
                  <a:lumMod val="40000"/>
                  <a:lumOff val="60000"/>
                </a:schemeClr>
              </a:gs>
              <a:gs pos="0">
                <a:schemeClr val="accent5">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lvl="0" algn="ctr">
              <a:buSzPct val="45000"/>
            </a:pPr>
            <a:r>
              <a:rPr lang="en-US" sz="2000">
                <a:solidFill>
                  <a:schemeClr val="tx1"/>
                </a:solidFill>
              </a:rPr>
              <a:t>Nó bảo vệ máy tính chống lại các chương trình và mô-đun ăn cắp thông tin</a:t>
            </a:r>
          </a:p>
        </p:txBody>
      </p:sp>
      <p:sp>
        <p:nvSpPr>
          <p:cNvPr id="7" name="Rectangle: Rounded Corners 6">
            <a:extLst>
              <a:ext uri="{FF2B5EF4-FFF2-40B4-BE49-F238E27FC236}">
                <a16:creationId xmlns:a16="http://schemas.microsoft.com/office/drawing/2014/main" id="{F07E6490-A4C2-4D46-BB31-38263C60468C}"/>
              </a:ext>
            </a:extLst>
          </p:cNvPr>
          <p:cNvSpPr/>
          <p:nvPr/>
        </p:nvSpPr>
        <p:spPr>
          <a:xfrm>
            <a:off x="524043" y="1985851"/>
            <a:ext cx="8243693" cy="795131"/>
          </a:xfrm>
          <a:prstGeom prst="roundRect">
            <a:avLst/>
          </a:prstGeom>
          <a:gradFill>
            <a:gsLst>
              <a:gs pos="100000">
                <a:schemeClr val="accent5">
                  <a:lumMod val="60000"/>
                  <a:lumOff val="40000"/>
                </a:schemeClr>
              </a:gs>
              <a:gs pos="25000">
                <a:schemeClr val="accent5">
                  <a:lumMod val="40000"/>
                  <a:lumOff val="60000"/>
                </a:schemeClr>
              </a:gs>
              <a:gs pos="0">
                <a:schemeClr val="accent5">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lvl="0" algn="ctr">
              <a:buSzPct val="45000"/>
            </a:pPr>
            <a:r>
              <a:rPr lang="en-US" sz="2000">
                <a:solidFill>
                  <a:schemeClr val="tx1"/>
                </a:solidFill>
              </a:rPr>
              <a:t>Anti-keylogger là một sản phẩm chống keylogging chuyên dụng cho Microsoft Windows</a:t>
            </a:r>
          </a:p>
        </p:txBody>
      </p:sp>
    </p:spTree>
    <p:extLst>
      <p:ext uri="{BB962C8B-B14F-4D97-AF65-F5344CB8AC3E}">
        <p14:creationId xmlns:p14="http://schemas.microsoft.com/office/powerpoint/2010/main" val="272211724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7B72A-8702-478A-8881-120A6EA315B2}"/>
              </a:ext>
            </a:extLst>
          </p:cNvPr>
          <p:cNvSpPr>
            <a:spLocks noGrp="1"/>
          </p:cNvSpPr>
          <p:nvPr>
            <p:ph type="title"/>
          </p:nvPr>
        </p:nvSpPr>
        <p:spPr/>
        <p:txBody>
          <a:bodyPr/>
          <a:lstStyle/>
          <a:p>
            <a:r>
              <a:rPr lang="en-US"/>
              <a:t>Chống Keylogger</a:t>
            </a:r>
          </a:p>
        </p:txBody>
      </p:sp>
      <p:sp>
        <p:nvSpPr>
          <p:cNvPr id="3" name="Slide Number Placeholder 2">
            <a:extLst>
              <a:ext uri="{FF2B5EF4-FFF2-40B4-BE49-F238E27FC236}">
                <a16:creationId xmlns:a16="http://schemas.microsoft.com/office/drawing/2014/main" id="{C03CF644-0E8F-4242-823B-51B0DCAB831D}"/>
              </a:ext>
            </a:extLst>
          </p:cNvPr>
          <p:cNvSpPr>
            <a:spLocks noGrp="1"/>
          </p:cNvSpPr>
          <p:nvPr>
            <p:ph type="sldNum" sz="quarter" idx="12"/>
          </p:nvPr>
        </p:nvSpPr>
        <p:spPr/>
        <p:txBody>
          <a:bodyPr/>
          <a:lstStyle/>
          <a:p>
            <a:fld id="{3E15BD7C-E074-4D4A-84C3-500EE5B9C190}" type="slidenum">
              <a:rPr lang="ru-RU" smtClean="0"/>
              <a:pPr/>
              <a:t>34</a:t>
            </a:fld>
            <a:endParaRPr lang="ru-RU"/>
          </a:p>
        </p:txBody>
      </p:sp>
      <p:sp>
        <p:nvSpPr>
          <p:cNvPr id="6" name="Rectangle: Rounded Corners 5">
            <a:extLst>
              <a:ext uri="{FF2B5EF4-FFF2-40B4-BE49-F238E27FC236}">
                <a16:creationId xmlns:a16="http://schemas.microsoft.com/office/drawing/2014/main" id="{704F3D4F-8F3E-42D6-8EAA-38E84859787C}"/>
              </a:ext>
            </a:extLst>
          </p:cNvPr>
          <p:cNvSpPr/>
          <p:nvPr/>
        </p:nvSpPr>
        <p:spPr>
          <a:xfrm>
            <a:off x="496334" y="1431637"/>
            <a:ext cx="8317584" cy="4327237"/>
          </a:xfrm>
          <a:prstGeom prst="roundRect">
            <a:avLst/>
          </a:prstGeom>
          <a:gradFill>
            <a:gsLst>
              <a:gs pos="100000">
                <a:schemeClr val="accent5">
                  <a:lumMod val="60000"/>
                  <a:lumOff val="40000"/>
                </a:schemeClr>
              </a:gs>
              <a:gs pos="25000">
                <a:schemeClr val="accent5">
                  <a:lumMod val="40000"/>
                  <a:lumOff val="60000"/>
                </a:schemeClr>
              </a:gs>
              <a:gs pos="0">
                <a:schemeClr val="accent5">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lvl="0"/>
            <a:r>
              <a:rPr lang="en-US" sz="3600">
                <a:solidFill>
                  <a:schemeClr val="tx1"/>
                </a:solidFill>
              </a:rPr>
              <a:t>Đặc trưng:</a:t>
            </a:r>
          </a:p>
          <a:p>
            <a:pPr marL="342900" lvl="0" indent="-342900">
              <a:buSzPct val="45000"/>
              <a:buFont typeface="Arial" panose="020B0604020202020204" pitchFamily="34" charset="0"/>
              <a:buChar char="•"/>
            </a:pPr>
            <a:r>
              <a:rPr lang="en-US" sz="2000">
                <a:solidFill>
                  <a:schemeClr val="tx1"/>
                </a:solidFill>
              </a:rPr>
              <a:t>Ngăn chặn danh tính trực tuyến thef</a:t>
            </a:r>
          </a:p>
          <a:p>
            <a:pPr marL="342900" lvl="0" indent="-342900">
              <a:buSzPct val="45000"/>
              <a:buFont typeface="Arial" panose="020B0604020202020204" pitchFamily="34" charset="0"/>
              <a:buChar char="•"/>
            </a:pPr>
            <a:r>
              <a:rPr lang="en-US" sz="2000">
                <a:solidFill>
                  <a:schemeClr val="tx1"/>
                </a:solidFill>
              </a:rPr>
              <a:t>Ngăn chặn gian lận ngân hàng qua Internet</a:t>
            </a:r>
          </a:p>
          <a:p>
            <a:pPr marL="342900" lvl="0" indent="-342900">
              <a:buSzPct val="45000"/>
              <a:buFont typeface="Arial" panose="020B0604020202020204" pitchFamily="34" charset="0"/>
              <a:buChar char="•"/>
            </a:pPr>
            <a:r>
              <a:rPr lang="en-US" sz="2000">
                <a:solidFill>
                  <a:schemeClr val="tx1"/>
                </a:solidFill>
              </a:rPr>
              <a:t>Bảo mật thông tin liên lạc qua email, nhắn tin nhanh và trò chuyện</a:t>
            </a:r>
          </a:p>
          <a:p>
            <a:pPr marL="342900" lvl="0" indent="-342900">
              <a:buSzPct val="45000"/>
              <a:buFont typeface="Arial" panose="020B0604020202020204" pitchFamily="34" charset="0"/>
              <a:buChar char="•"/>
            </a:pPr>
            <a:r>
              <a:rPr lang="en-US" sz="2000">
                <a:solidFill>
                  <a:schemeClr val="tx1"/>
                </a:solidFill>
              </a:rPr>
              <a:t>Loại bỏ rò rỉ thông tin bí mật hoặc độc quyền</a:t>
            </a:r>
          </a:p>
          <a:p>
            <a:pPr marL="342900" lvl="0" indent="-342900">
              <a:buSzPct val="45000"/>
              <a:buFont typeface="Arial" panose="020B0604020202020204" pitchFamily="34" charset="0"/>
              <a:buChar char="•"/>
            </a:pPr>
            <a:r>
              <a:rPr lang="en-US" sz="2000">
                <a:solidFill>
                  <a:schemeClr val="tx1"/>
                </a:solidFill>
              </a:rPr>
              <a:t>Giữ an toàn cho tên người dùng, mật khẩu, mã PIN, v.v.</a:t>
            </a:r>
          </a:p>
          <a:p>
            <a:pPr marL="342900" lvl="0" indent="-342900">
              <a:buSzPct val="45000"/>
              <a:buFont typeface="Arial" panose="020B0604020202020204" pitchFamily="34" charset="0"/>
              <a:buChar char="•"/>
            </a:pPr>
            <a:r>
              <a:rPr lang="en-US" sz="2000">
                <a:solidFill>
                  <a:schemeClr val="tx1"/>
                </a:solidFill>
              </a:rPr>
              <a:t>Giảm vi phạm bảo mật</a:t>
            </a:r>
          </a:p>
          <a:p>
            <a:pPr marL="342900" lvl="0" indent="-342900">
              <a:buSzPct val="45000"/>
              <a:buFont typeface="Arial" panose="020B0604020202020204" pitchFamily="34" charset="0"/>
              <a:buChar char="•"/>
            </a:pPr>
            <a:r>
              <a:rPr lang="en-US" sz="2000">
                <a:solidFill>
                  <a:schemeClr val="tx1"/>
                </a:solidFill>
              </a:rPr>
              <a:t>Thực thi Chính sách sử dụng được chấp nhận trên máy tính và Internet (AUP)</a:t>
            </a:r>
          </a:p>
          <a:p>
            <a:pPr marL="342900" lvl="0" indent="-342900">
              <a:buSzPct val="45000"/>
              <a:buFont typeface="Arial" panose="020B0604020202020204" pitchFamily="34" charset="0"/>
              <a:buChar char="•"/>
            </a:pPr>
            <a:r>
              <a:rPr lang="en-US" sz="2000">
                <a:solidFill>
                  <a:schemeClr val="tx1"/>
                </a:solidFill>
              </a:rPr>
              <a:t>Tắt phần mềm gián điệp của đối thủ cạnh tranh của bạn</a:t>
            </a:r>
          </a:p>
        </p:txBody>
      </p:sp>
    </p:spTree>
    <p:extLst>
      <p:ext uri="{BB962C8B-B14F-4D97-AF65-F5344CB8AC3E}">
        <p14:creationId xmlns:p14="http://schemas.microsoft.com/office/powerpoint/2010/main" val="134072319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C32EC-D959-4043-9EB5-BF102E7DF06D}"/>
              </a:ext>
            </a:extLst>
          </p:cNvPr>
          <p:cNvSpPr>
            <a:spLocks noGrp="1"/>
          </p:cNvSpPr>
          <p:nvPr>
            <p:ph type="title"/>
          </p:nvPr>
        </p:nvSpPr>
        <p:spPr/>
        <p:txBody>
          <a:bodyPr/>
          <a:lstStyle/>
          <a:p>
            <a:r>
              <a:rPr lang="en-US"/>
              <a:t>Chống Keylogger</a:t>
            </a:r>
          </a:p>
        </p:txBody>
      </p:sp>
      <p:sp>
        <p:nvSpPr>
          <p:cNvPr id="3" name="Slide Number Placeholder 2">
            <a:extLst>
              <a:ext uri="{FF2B5EF4-FFF2-40B4-BE49-F238E27FC236}">
                <a16:creationId xmlns:a16="http://schemas.microsoft.com/office/drawing/2014/main" id="{339BF3AA-9BE1-43B4-AB13-CFC024DA54C0}"/>
              </a:ext>
            </a:extLst>
          </p:cNvPr>
          <p:cNvSpPr>
            <a:spLocks noGrp="1"/>
          </p:cNvSpPr>
          <p:nvPr>
            <p:ph type="sldNum" sz="quarter" idx="12"/>
          </p:nvPr>
        </p:nvSpPr>
        <p:spPr/>
        <p:txBody>
          <a:bodyPr/>
          <a:lstStyle/>
          <a:p>
            <a:fld id="{3E15BD7C-E074-4D4A-84C3-500EE5B9C190}" type="slidenum">
              <a:rPr lang="ru-RU" smtClean="0"/>
              <a:pPr/>
              <a:t>35</a:t>
            </a:fld>
            <a:endParaRPr lang="ru-RU"/>
          </a:p>
        </p:txBody>
      </p:sp>
      <p:pic>
        <p:nvPicPr>
          <p:cNvPr id="4" name="Picture 3">
            <a:extLst>
              <a:ext uri="{FF2B5EF4-FFF2-40B4-BE49-F238E27FC236}">
                <a16:creationId xmlns:a16="http://schemas.microsoft.com/office/drawing/2014/main" id="{62A42D9A-49FF-474D-BBD1-A8287A6F68EE}"/>
              </a:ext>
            </a:extLst>
          </p:cNvPr>
          <p:cNvPicPr>
            <a:picLocks noChangeAspect="1"/>
          </p:cNvPicPr>
          <p:nvPr/>
        </p:nvPicPr>
        <p:blipFill>
          <a:blip r:embed="rId2">
            <a:lum/>
            <a:alphaModFix/>
          </a:blip>
          <a:srcRect/>
          <a:stretch>
            <a:fillRect/>
          </a:stretch>
        </p:blipFill>
        <p:spPr>
          <a:xfrm>
            <a:off x="960120" y="1891320"/>
            <a:ext cx="7223760" cy="3684959"/>
          </a:xfrm>
          <a:prstGeom prst="rect">
            <a:avLst/>
          </a:prstGeom>
          <a:noFill/>
          <a:ln>
            <a:noFill/>
          </a:ln>
        </p:spPr>
      </p:pic>
    </p:spTree>
    <p:extLst>
      <p:ext uri="{BB962C8B-B14F-4D97-AF65-F5344CB8AC3E}">
        <p14:creationId xmlns:p14="http://schemas.microsoft.com/office/powerpoint/2010/main" val="111900302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E22D2-C01B-459F-B93D-AB24291909A8}"/>
              </a:ext>
            </a:extLst>
          </p:cNvPr>
          <p:cNvSpPr>
            <a:spLocks noGrp="1"/>
          </p:cNvSpPr>
          <p:nvPr>
            <p:ph type="title"/>
          </p:nvPr>
        </p:nvSpPr>
        <p:spPr/>
        <p:txBody>
          <a:bodyPr/>
          <a:lstStyle/>
          <a:p>
            <a:r>
              <a:rPr lang="en-US"/>
              <a:t>Gián điệp thực tế</a:t>
            </a:r>
          </a:p>
        </p:txBody>
      </p:sp>
      <p:sp>
        <p:nvSpPr>
          <p:cNvPr id="3" name="Slide Number Placeholder 2">
            <a:extLst>
              <a:ext uri="{FF2B5EF4-FFF2-40B4-BE49-F238E27FC236}">
                <a16:creationId xmlns:a16="http://schemas.microsoft.com/office/drawing/2014/main" id="{D9A8F29C-8A2F-4F85-B76B-1D9E33321310}"/>
              </a:ext>
            </a:extLst>
          </p:cNvPr>
          <p:cNvSpPr>
            <a:spLocks noGrp="1"/>
          </p:cNvSpPr>
          <p:nvPr>
            <p:ph type="sldNum" sz="quarter" idx="12"/>
          </p:nvPr>
        </p:nvSpPr>
        <p:spPr/>
        <p:txBody>
          <a:bodyPr/>
          <a:lstStyle/>
          <a:p>
            <a:fld id="{3E15BD7C-E074-4D4A-84C3-500EE5B9C190}" type="slidenum">
              <a:rPr lang="ru-RU" smtClean="0"/>
              <a:pPr/>
              <a:t>36</a:t>
            </a:fld>
            <a:endParaRPr lang="ru-RU"/>
          </a:p>
        </p:txBody>
      </p:sp>
      <p:sp>
        <p:nvSpPr>
          <p:cNvPr id="6" name="Rectangle: Rounded Corners 5">
            <a:extLst>
              <a:ext uri="{FF2B5EF4-FFF2-40B4-BE49-F238E27FC236}">
                <a16:creationId xmlns:a16="http://schemas.microsoft.com/office/drawing/2014/main" id="{2FCB3CD2-D312-4634-B1A7-C3F2B0515377}"/>
              </a:ext>
            </a:extLst>
          </p:cNvPr>
          <p:cNvSpPr/>
          <p:nvPr/>
        </p:nvSpPr>
        <p:spPr>
          <a:xfrm>
            <a:off x="524043" y="1899925"/>
            <a:ext cx="8243693" cy="1128779"/>
          </a:xfrm>
          <a:prstGeom prst="roundRect">
            <a:avLst/>
          </a:prstGeom>
          <a:gradFill>
            <a:gsLst>
              <a:gs pos="100000">
                <a:schemeClr val="accent5">
                  <a:lumMod val="60000"/>
                  <a:lumOff val="40000"/>
                </a:schemeClr>
              </a:gs>
              <a:gs pos="25000">
                <a:schemeClr val="accent5">
                  <a:lumMod val="40000"/>
                  <a:lumOff val="60000"/>
                </a:schemeClr>
              </a:gs>
              <a:gs pos="0">
                <a:schemeClr val="accent5">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lvl="0" algn="ctr">
              <a:buSzPct val="45000"/>
            </a:pPr>
            <a:r>
              <a:rPr lang="en-US" sz="2000">
                <a:solidFill>
                  <a:schemeClr val="tx1"/>
                </a:solidFill>
              </a:rPr>
              <a:t>Actual Spy là một keylogger cho phép bạn tìm hiểu những gì người dùng khác làm trên máy tính của bạn khi bạn vắng mặt</a:t>
            </a:r>
          </a:p>
        </p:txBody>
      </p:sp>
      <p:sp>
        <p:nvSpPr>
          <p:cNvPr id="7" name="Rectangle: Rounded Corners 6">
            <a:extLst>
              <a:ext uri="{FF2B5EF4-FFF2-40B4-BE49-F238E27FC236}">
                <a16:creationId xmlns:a16="http://schemas.microsoft.com/office/drawing/2014/main" id="{076CC495-B979-469E-AEC5-CA06D4ACD57A}"/>
              </a:ext>
            </a:extLst>
          </p:cNvPr>
          <p:cNvSpPr/>
          <p:nvPr/>
        </p:nvSpPr>
        <p:spPr>
          <a:xfrm>
            <a:off x="450153" y="3448541"/>
            <a:ext cx="8243693" cy="1240155"/>
          </a:xfrm>
          <a:prstGeom prst="roundRect">
            <a:avLst/>
          </a:prstGeom>
          <a:gradFill>
            <a:gsLst>
              <a:gs pos="100000">
                <a:schemeClr val="accent5">
                  <a:lumMod val="60000"/>
                  <a:lumOff val="40000"/>
                </a:schemeClr>
              </a:gs>
              <a:gs pos="25000">
                <a:schemeClr val="accent5">
                  <a:lumMod val="40000"/>
                  <a:lumOff val="60000"/>
                </a:schemeClr>
              </a:gs>
              <a:gs pos="0">
                <a:schemeClr val="accent5">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lvl="0" algn="ctr">
              <a:buSzPct val="45000"/>
            </a:pPr>
            <a:r>
              <a:rPr lang="en-US" sz="2000">
                <a:solidFill>
                  <a:schemeClr val="tx1"/>
                </a:solidFill>
              </a:rPr>
              <a:t>Nó có khả năng bắt tất cả các lần gõ phím, chụp màn hình, ghi nhật ký các chương trình đang được chạy và đóng, giám sát nội dung khay nhớ tạm</a:t>
            </a:r>
          </a:p>
        </p:txBody>
      </p:sp>
    </p:spTree>
    <p:extLst>
      <p:ext uri="{BB962C8B-B14F-4D97-AF65-F5344CB8AC3E}">
        <p14:creationId xmlns:p14="http://schemas.microsoft.com/office/powerpoint/2010/main" val="376737393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D451F-E6B4-4D2E-A17B-364F1C4E234A}"/>
              </a:ext>
            </a:extLst>
          </p:cNvPr>
          <p:cNvSpPr>
            <a:spLocks noGrp="1"/>
          </p:cNvSpPr>
          <p:nvPr>
            <p:ph type="title"/>
          </p:nvPr>
        </p:nvSpPr>
        <p:spPr/>
        <p:txBody>
          <a:bodyPr/>
          <a:lstStyle/>
          <a:p>
            <a:r>
              <a:rPr lang="en-US"/>
              <a:t>Gián điệp thực tế</a:t>
            </a:r>
          </a:p>
        </p:txBody>
      </p:sp>
      <p:sp>
        <p:nvSpPr>
          <p:cNvPr id="3" name="Slide Number Placeholder 2">
            <a:extLst>
              <a:ext uri="{FF2B5EF4-FFF2-40B4-BE49-F238E27FC236}">
                <a16:creationId xmlns:a16="http://schemas.microsoft.com/office/drawing/2014/main" id="{BE343D5E-D164-4E8D-86E6-DC6B6AA217F2}"/>
              </a:ext>
            </a:extLst>
          </p:cNvPr>
          <p:cNvSpPr>
            <a:spLocks noGrp="1"/>
          </p:cNvSpPr>
          <p:nvPr>
            <p:ph type="sldNum" sz="quarter" idx="12"/>
          </p:nvPr>
        </p:nvSpPr>
        <p:spPr/>
        <p:txBody>
          <a:bodyPr/>
          <a:lstStyle/>
          <a:p>
            <a:fld id="{3E15BD7C-E074-4D4A-84C3-500EE5B9C190}" type="slidenum">
              <a:rPr lang="ru-RU" smtClean="0"/>
              <a:pPr/>
              <a:t>37</a:t>
            </a:fld>
            <a:endParaRPr lang="ru-RU"/>
          </a:p>
        </p:txBody>
      </p:sp>
      <p:sp>
        <p:nvSpPr>
          <p:cNvPr id="6" name="Rectangle: Rounded Corners 5">
            <a:extLst>
              <a:ext uri="{FF2B5EF4-FFF2-40B4-BE49-F238E27FC236}">
                <a16:creationId xmlns:a16="http://schemas.microsoft.com/office/drawing/2014/main" id="{EF2DFB54-402C-4693-AA45-9C3413B62652}"/>
              </a:ext>
            </a:extLst>
          </p:cNvPr>
          <p:cNvSpPr/>
          <p:nvPr/>
        </p:nvSpPr>
        <p:spPr>
          <a:xfrm>
            <a:off x="450153" y="1311564"/>
            <a:ext cx="8243693" cy="4535054"/>
          </a:xfrm>
          <a:prstGeom prst="roundRect">
            <a:avLst/>
          </a:prstGeom>
          <a:gradFill>
            <a:gsLst>
              <a:gs pos="100000">
                <a:schemeClr val="accent5">
                  <a:lumMod val="60000"/>
                  <a:lumOff val="40000"/>
                </a:schemeClr>
              </a:gs>
              <a:gs pos="25000">
                <a:schemeClr val="accent5">
                  <a:lumMod val="40000"/>
                  <a:lumOff val="60000"/>
                </a:schemeClr>
              </a:gs>
              <a:gs pos="0">
                <a:schemeClr val="accent5">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lvl="0"/>
            <a:r>
              <a:rPr lang="en-US" sz="3600">
                <a:solidFill>
                  <a:schemeClr val="tx1"/>
                </a:solidFill>
              </a:rPr>
              <a:t>Đặc trưng:</a:t>
            </a:r>
          </a:p>
          <a:p>
            <a:pPr marL="342900" lvl="0" indent="-342900">
              <a:buSzPct val="45000"/>
              <a:buFont typeface="Arial" panose="020B0604020202020204" pitchFamily="34" charset="0"/>
              <a:buChar char="•"/>
            </a:pPr>
            <a:r>
              <a:rPr lang="en-US" sz="2000">
                <a:solidFill>
                  <a:schemeClr val="tx1"/>
                </a:solidFill>
              </a:rPr>
              <a:t>Ghi lại tất cả các lần gõ phím</a:t>
            </a:r>
          </a:p>
          <a:p>
            <a:pPr marL="342900" lvl="0" indent="-342900">
              <a:buSzPct val="45000"/>
              <a:buFont typeface="Arial" panose="020B0604020202020204" pitchFamily="34" charset="0"/>
              <a:buChar char="•"/>
            </a:pPr>
            <a:r>
              <a:rPr lang="en-US" sz="2000">
                <a:solidFill>
                  <a:schemeClr val="tx1"/>
                </a:solidFill>
              </a:rPr>
              <a:t>Tạo ảnh chụp màn hình trong khoảng thời gian được chỉ định</a:t>
            </a:r>
          </a:p>
          <a:p>
            <a:pPr marL="342900" lvl="0" indent="-342900">
              <a:buSzPct val="45000"/>
              <a:buFont typeface="Arial" panose="020B0604020202020204" pitchFamily="34" charset="0"/>
              <a:buChar char="•"/>
            </a:pPr>
            <a:r>
              <a:rPr lang="en-US" sz="2000">
                <a:solidFill>
                  <a:schemeClr val="tx1"/>
                </a:solidFill>
              </a:rPr>
              <a:t>Lưu các ứng dụng đang chạy và đóng</a:t>
            </a:r>
          </a:p>
          <a:p>
            <a:pPr marL="342900" lvl="0" indent="-342900">
              <a:buSzPct val="45000"/>
              <a:buFont typeface="Arial" panose="020B0604020202020204" pitchFamily="34" charset="0"/>
              <a:buChar char="•"/>
            </a:pPr>
            <a:r>
              <a:rPr lang="en-US" sz="2000">
                <a:solidFill>
                  <a:schemeClr val="tx1"/>
                </a:solidFill>
              </a:rPr>
              <a:t>Xem nội dung khay nhớ tạm</a:t>
            </a:r>
          </a:p>
          <a:p>
            <a:pPr marL="342900" lvl="0" indent="-342900">
              <a:buSzPct val="45000"/>
              <a:buFont typeface="Arial" panose="020B0604020202020204" pitchFamily="34" charset="0"/>
              <a:buChar char="•"/>
            </a:pPr>
            <a:r>
              <a:rPr lang="en-US" sz="2000">
                <a:solidFill>
                  <a:schemeClr val="tx1"/>
                </a:solidFill>
              </a:rPr>
              <a:t>Ghi lại tất cả hoạt động in</a:t>
            </a:r>
          </a:p>
          <a:p>
            <a:pPr marL="342900" lvl="0" indent="-342900">
              <a:buSzPct val="45000"/>
              <a:buFont typeface="Arial" panose="020B0604020202020204" pitchFamily="34" charset="0"/>
              <a:buChar char="•"/>
            </a:pPr>
            <a:r>
              <a:rPr lang="en-US" sz="2000">
                <a:solidFill>
                  <a:schemeClr val="tx1"/>
                </a:solidFill>
              </a:rPr>
              <a:t>Ghi lại các thay đổi trên đĩa</a:t>
            </a:r>
          </a:p>
          <a:p>
            <a:pPr marL="342900" lvl="0" indent="-342900">
              <a:buSzPct val="45000"/>
              <a:buFont typeface="Arial" panose="020B0604020202020204" pitchFamily="34" charset="0"/>
              <a:buChar char="•"/>
            </a:pPr>
            <a:r>
              <a:rPr lang="en-US" sz="2000">
                <a:solidFill>
                  <a:schemeClr val="tx1"/>
                </a:solidFill>
              </a:rPr>
              <a:t>Ghi lại kết nối internet</a:t>
            </a:r>
          </a:p>
          <a:p>
            <a:pPr marL="342900" lvl="0" indent="-342900">
              <a:buSzPct val="45000"/>
              <a:buFont typeface="Arial" panose="020B0604020202020204" pitchFamily="34" charset="0"/>
              <a:buChar char="•"/>
            </a:pPr>
            <a:r>
              <a:rPr lang="en-US" sz="2000">
                <a:solidFill>
                  <a:schemeClr val="tx1"/>
                </a:solidFill>
              </a:rPr>
              <a:t>Ghi lại tất cả các trang web đã truy cập</a:t>
            </a:r>
          </a:p>
        </p:txBody>
      </p:sp>
    </p:spTree>
    <p:extLst>
      <p:ext uri="{BB962C8B-B14F-4D97-AF65-F5344CB8AC3E}">
        <p14:creationId xmlns:p14="http://schemas.microsoft.com/office/powerpoint/2010/main" val="391668447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404ED-EBBE-4879-9F80-BDCB9B799936}"/>
              </a:ext>
            </a:extLst>
          </p:cNvPr>
          <p:cNvSpPr>
            <a:spLocks noGrp="1"/>
          </p:cNvSpPr>
          <p:nvPr>
            <p:ph type="title"/>
          </p:nvPr>
        </p:nvSpPr>
        <p:spPr/>
        <p:txBody>
          <a:bodyPr/>
          <a:lstStyle/>
          <a:p>
            <a:r>
              <a:rPr lang="en-US"/>
              <a:t>Gián điệp thực tế</a:t>
            </a:r>
          </a:p>
        </p:txBody>
      </p:sp>
      <p:sp>
        <p:nvSpPr>
          <p:cNvPr id="3" name="Slide Number Placeholder 2">
            <a:extLst>
              <a:ext uri="{FF2B5EF4-FFF2-40B4-BE49-F238E27FC236}">
                <a16:creationId xmlns:a16="http://schemas.microsoft.com/office/drawing/2014/main" id="{99BE6258-6A14-41CC-A97E-238928A4C7EF}"/>
              </a:ext>
            </a:extLst>
          </p:cNvPr>
          <p:cNvSpPr>
            <a:spLocks noGrp="1"/>
          </p:cNvSpPr>
          <p:nvPr>
            <p:ph type="sldNum" sz="quarter" idx="12"/>
          </p:nvPr>
        </p:nvSpPr>
        <p:spPr/>
        <p:txBody>
          <a:bodyPr/>
          <a:lstStyle/>
          <a:p>
            <a:fld id="{3E15BD7C-E074-4D4A-84C3-500EE5B9C190}" type="slidenum">
              <a:rPr lang="ru-RU" smtClean="0"/>
              <a:pPr/>
              <a:t>38</a:t>
            </a:fld>
            <a:endParaRPr lang="ru-RU"/>
          </a:p>
        </p:txBody>
      </p:sp>
      <p:pic>
        <p:nvPicPr>
          <p:cNvPr id="4" name="Picture 3">
            <a:extLst>
              <a:ext uri="{FF2B5EF4-FFF2-40B4-BE49-F238E27FC236}">
                <a16:creationId xmlns:a16="http://schemas.microsoft.com/office/drawing/2014/main" id="{79F24E54-3749-4090-8C28-7CD45163EEA6}"/>
              </a:ext>
            </a:extLst>
          </p:cNvPr>
          <p:cNvPicPr>
            <a:picLocks noChangeAspect="1"/>
          </p:cNvPicPr>
          <p:nvPr/>
        </p:nvPicPr>
        <p:blipFill>
          <a:blip r:embed="rId2">
            <a:lum/>
            <a:alphaModFix/>
          </a:blip>
          <a:srcRect/>
          <a:stretch>
            <a:fillRect/>
          </a:stretch>
        </p:blipFill>
        <p:spPr>
          <a:xfrm>
            <a:off x="2115567" y="877113"/>
            <a:ext cx="4755098" cy="2863613"/>
          </a:xfrm>
          <a:prstGeom prst="rect">
            <a:avLst/>
          </a:prstGeom>
          <a:noFill/>
          <a:ln>
            <a:noFill/>
          </a:ln>
        </p:spPr>
      </p:pic>
      <p:pic>
        <p:nvPicPr>
          <p:cNvPr id="6" name="Picture 5">
            <a:extLst>
              <a:ext uri="{FF2B5EF4-FFF2-40B4-BE49-F238E27FC236}">
                <a16:creationId xmlns:a16="http://schemas.microsoft.com/office/drawing/2014/main" id="{1245AF95-7ECF-44CB-A1A4-CF0FC320EF8A}"/>
              </a:ext>
            </a:extLst>
          </p:cNvPr>
          <p:cNvPicPr>
            <a:picLocks noChangeAspect="1"/>
          </p:cNvPicPr>
          <p:nvPr/>
        </p:nvPicPr>
        <p:blipFill>
          <a:blip r:embed="rId3">
            <a:lum/>
            <a:alphaModFix/>
          </a:blip>
          <a:srcRect/>
          <a:stretch>
            <a:fillRect/>
          </a:stretch>
        </p:blipFill>
        <p:spPr>
          <a:xfrm>
            <a:off x="2115566" y="3932039"/>
            <a:ext cx="4755097" cy="2875244"/>
          </a:xfrm>
          <a:prstGeom prst="rect">
            <a:avLst/>
          </a:prstGeom>
          <a:noFill/>
          <a:ln>
            <a:noFill/>
          </a:ln>
        </p:spPr>
      </p:pic>
    </p:spTree>
    <p:extLst>
      <p:ext uri="{BB962C8B-B14F-4D97-AF65-F5344CB8AC3E}">
        <p14:creationId xmlns:p14="http://schemas.microsoft.com/office/powerpoint/2010/main" val="56241091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2707E-037B-4E3C-B871-930462DA06EE}"/>
              </a:ext>
            </a:extLst>
          </p:cNvPr>
          <p:cNvSpPr>
            <a:spLocks noGrp="1"/>
          </p:cNvSpPr>
          <p:nvPr>
            <p:ph type="title"/>
          </p:nvPr>
        </p:nvSpPr>
        <p:spPr/>
        <p:txBody>
          <a:bodyPr/>
          <a:lstStyle/>
          <a:p>
            <a:r>
              <a:rPr lang="en-US"/>
              <a:t>IamBigBrother</a:t>
            </a:r>
          </a:p>
        </p:txBody>
      </p:sp>
      <p:sp>
        <p:nvSpPr>
          <p:cNvPr id="3" name="Slide Number Placeholder 2">
            <a:extLst>
              <a:ext uri="{FF2B5EF4-FFF2-40B4-BE49-F238E27FC236}">
                <a16:creationId xmlns:a16="http://schemas.microsoft.com/office/drawing/2014/main" id="{D6C550B4-67DF-435B-B555-7056A88CEBAD}"/>
              </a:ext>
            </a:extLst>
          </p:cNvPr>
          <p:cNvSpPr>
            <a:spLocks noGrp="1"/>
          </p:cNvSpPr>
          <p:nvPr>
            <p:ph type="sldNum" sz="quarter" idx="12"/>
          </p:nvPr>
        </p:nvSpPr>
        <p:spPr/>
        <p:txBody>
          <a:bodyPr/>
          <a:lstStyle/>
          <a:p>
            <a:fld id="{3E15BD7C-E074-4D4A-84C3-500EE5B9C190}" type="slidenum">
              <a:rPr lang="ru-RU" smtClean="0"/>
              <a:pPr/>
              <a:t>39</a:t>
            </a:fld>
            <a:endParaRPr lang="ru-RU"/>
          </a:p>
        </p:txBody>
      </p:sp>
      <p:sp>
        <p:nvSpPr>
          <p:cNvPr id="6" name="Rectangle: Rounded Corners 5">
            <a:extLst>
              <a:ext uri="{FF2B5EF4-FFF2-40B4-BE49-F238E27FC236}">
                <a16:creationId xmlns:a16="http://schemas.microsoft.com/office/drawing/2014/main" id="{AE454A13-377A-4CE1-9C6A-996E1DCA7184}"/>
              </a:ext>
            </a:extLst>
          </p:cNvPr>
          <p:cNvSpPr/>
          <p:nvPr/>
        </p:nvSpPr>
        <p:spPr>
          <a:xfrm>
            <a:off x="655782" y="1840756"/>
            <a:ext cx="8243693" cy="3176487"/>
          </a:xfrm>
          <a:prstGeom prst="roundRect">
            <a:avLst/>
          </a:prstGeom>
          <a:gradFill>
            <a:gsLst>
              <a:gs pos="100000">
                <a:schemeClr val="accent5">
                  <a:lumMod val="60000"/>
                  <a:lumOff val="40000"/>
                </a:schemeClr>
              </a:gs>
              <a:gs pos="25000">
                <a:schemeClr val="accent5">
                  <a:lumMod val="40000"/>
                  <a:lumOff val="60000"/>
                </a:schemeClr>
              </a:gs>
              <a:gs pos="0">
                <a:schemeClr val="accent5">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marL="342900" lvl="0" indent="-342900">
              <a:buSzPct val="45000"/>
              <a:buFont typeface="Arial" panose="020B0604020202020204" pitchFamily="34" charset="0"/>
              <a:buChar char="•"/>
            </a:pPr>
            <a:r>
              <a:rPr lang="en-US" sz="2000">
                <a:solidFill>
                  <a:schemeClr val="tx1"/>
                </a:solidFill>
              </a:rPr>
              <a:t>IamBigBrother là một phần mềm giám sát internet cho cả gia đình và kinh doanh</a:t>
            </a:r>
          </a:p>
          <a:p>
            <a:pPr marL="342900" lvl="0" indent="-342900">
              <a:buSzPct val="45000"/>
              <a:buFont typeface="Arial" panose="020B0604020202020204" pitchFamily="34" charset="0"/>
              <a:buChar char="•"/>
            </a:pPr>
            <a:r>
              <a:rPr lang="en-US" sz="2000">
                <a:solidFill>
                  <a:schemeClr val="tx1"/>
                </a:solidFill>
              </a:rPr>
              <a:t>Nó chạy ở chế độ ẩn mà người dùng máy tính không phát hiện được</a:t>
            </a:r>
          </a:p>
          <a:p>
            <a:pPr marL="342900" lvl="0" indent="-342900">
              <a:buSzPct val="45000"/>
              <a:buFont typeface="Arial" panose="020B0604020202020204" pitchFamily="34" charset="0"/>
              <a:buChar char="•"/>
            </a:pPr>
            <a:r>
              <a:rPr lang="en-US" sz="2000">
                <a:solidFill>
                  <a:schemeClr val="tx1"/>
                </a:solidFill>
              </a:rPr>
              <a:t>Nó ghi lại tất cả các hoạt động internet cho nhiều chương trình bao gồm cả nước Mỹ, MSN, Outlook Express, v.v.</a:t>
            </a:r>
          </a:p>
        </p:txBody>
      </p:sp>
    </p:spTree>
    <p:extLst>
      <p:ext uri="{BB962C8B-B14F-4D97-AF65-F5344CB8AC3E}">
        <p14:creationId xmlns:p14="http://schemas.microsoft.com/office/powerpoint/2010/main" val="67007612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a:t>Nguy</a:t>
            </a:r>
            <a:r>
              <a:rPr lang="en-US" dirty="0"/>
              <a:t> cơ “</a:t>
            </a:r>
            <a:r>
              <a:rPr lang="en-US" dirty="0" err="1"/>
              <a:t>nội</a:t>
            </a:r>
            <a:r>
              <a:rPr lang="en-US" dirty="0"/>
              <a:t> </a:t>
            </a:r>
            <a:r>
              <a:rPr lang="en-US" dirty="0" err="1"/>
              <a:t>gián</a:t>
            </a:r>
            <a:r>
              <a:rPr lang="en-US" dirty="0"/>
              <a:t>”</a:t>
            </a:r>
          </a:p>
        </p:txBody>
      </p:sp>
      <p:sp>
        <p:nvSpPr>
          <p:cNvPr id="8" name="Slide Number Placeholder 7"/>
          <p:cNvSpPr>
            <a:spLocks noGrp="1"/>
          </p:cNvSpPr>
          <p:nvPr>
            <p:ph type="sldNum" sz="quarter" idx="12"/>
          </p:nvPr>
        </p:nvSpPr>
        <p:spPr/>
        <p:txBody>
          <a:bodyPr/>
          <a:lstStyle/>
          <a:p>
            <a:fld id="{3E15BD7C-E074-4D4A-84C3-500EE5B9C190}" type="slidenum">
              <a:rPr lang="ru-RU" smtClean="0"/>
              <a:pPr/>
              <a:t>4</a:t>
            </a:fld>
            <a:endParaRPr lang="ru-RU"/>
          </a:p>
        </p:txBody>
      </p:sp>
      <p:sp>
        <p:nvSpPr>
          <p:cNvPr id="4" name="Rectangle: Rounded Corners 3">
            <a:extLst>
              <a:ext uri="{FF2B5EF4-FFF2-40B4-BE49-F238E27FC236}">
                <a16:creationId xmlns:a16="http://schemas.microsoft.com/office/drawing/2014/main" id="{BC89ED9E-3118-48E4-B12B-1B9FC254A57C}"/>
              </a:ext>
            </a:extLst>
          </p:cNvPr>
          <p:cNvSpPr/>
          <p:nvPr/>
        </p:nvSpPr>
        <p:spPr>
          <a:xfrm>
            <a:off x="606669" y="923192"/>
            <a:ext cx="7925771" cy="11781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Tahoma" panose="020B0604030504040204" pitchFamily="34" charset="0"/>
                <a:ea typeface="Tahoma" panose="020B0604030504040204" pitchFamily="34" charset="0"/>
                <a:cs typeface="Tahoma" panose="020B0604030504040204" pitchFamily="34" charset="0"/>
              </a:rPr>
              <a:t>“</a:t>
            </a:r>
            <a:r>
              <a:rPr lang="en-US" dirty="0" err="1">
                <a:latin typeface="Tahoma" panose="020B0604030504040204" pitchFamily="34" charset="0"/>
                <a:ea typeface="Tahoma" panose="020B0604030504040204" pitchFamily="34" charset="0"/>
                <a:cs typeface="Tahoma" panose="020B0604030504040204" pitchFamily="34" charset="0"/>
              </a:rPr>
              <a:t>Nội</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gián</a:t>
            </a:r>
            <a:r>
              <a:rPr lang="en-US" dirty="0">
                <a:latin typeface="Tahoma" panose="020B0604030504040204" pitchFamily="34" charset="0"/>
                <a:ea typeface="Tahoma" panose="020B0604030504040204" pitchFamily="34" charset="0"/>
                <a:cs typeface="Tahoma" panose="020B0604030504040204" pitchFamily="34" charset="0"/>
              </a:rPr>
              <a:t>” </a:t>
            </a:r>
            <a:r>
              <a:rPr lang="vi-VN" dirty="0">
                <a:latin typeface="Tahoma" panose="020B0604030504040204" pitchFamily="34" charset="0"/>
                <a:ea typeface="Tahoma" panose="020B0604030504040204" pitchFamily="34" charset="0"/>
                <a:cs typeface="Tahoma" panose="020B0604030504040204" pitchFamily="34" charset="0"/>
              </a:rPr>
              <a:t>với các quyền </a:t>
            </a:r>
            <a:r>
              <a:rPr lang="en-US" dirty="0">
                <a:latin typeface="Tahoma" panose="020B0604030504040204" pitchFamily="34" charset="0"/>
                <a:ea typeface="Tahoma" panose="020B0604030504040204" pitchFamily="34" charset="0"/>
                <a:cs typeface="Tahoma" panose="020B0604030504040204" pitchFamily="34" charset="0"/>
              </a:rPr>
              <a:t>được </a:t>
            </a:r>
            <a:r>
              <a:rPr lang="en-US" dirty="0" err="1">
                <a:latin typeface="Tahoma" panose="020B0604030504040204" pitchFamily="34" charset="0"/>
                <a:ea typeface="Tahoma" panose="020B0604030504040204" pitchFamily="34" charset="0"/>
                <a:cs typeface="Tahoma" panose="020B0604030504040204" pitchFamily="34" charset="0"/>
              </a:rPr>
              <a:t>cấp</a:t>
            </a:r>
            <a:r>
              <a:rPr lang="en-US" dirty="0">
                <a:latin typeface="Tahoma" panose="020B0604030504040204" pitchFamily="34" charset="0"/>
                <a:ea typeface="Tahoma" panose="020B0604030504040204" pitchFamily="34" charset="0"/>
                <a:cs typeface="Tahoma" panose="020B0604030504040204" pitchFamily="34" charset="0"/>
              </a:rPr>
              <a:t> </a:t>
            </a:r>
            <a:r>
              <a:rPr lang="vi-VN" dirty="0">
                <a:latin typeface="Tahoma" panose="020B0604030504040204" pitchFamily="34" charset="0"/>
                <a:ea typeface="Tahoma" panose="020B0604030504040204" pitchFamily="34" charset="0"/>
                <a:cs typeface="Tahoma" panose="020B0604030504040204" pitchFamily="34" charset="0"/>
              </a:rPr>
              <a:t>của họ có thể sử dụng </a:t>
            </a:r>
            <a:r>
              <a:rPr lang="en-US" dirty="0">
                <a:latin typeface="Tahoma" panose="020B0604030504040204" pitchFamily="34" charset="0"/>
                <a:ea typeface="Tahoma" panose="020B0604030504040204" pitchFamily="34" charset="0"/>
                <a:cs typeface="Tahoma" panose="020B0604030504040204" pitchFamily="34" charset="0"/>
              </a:rPr>
              <a:t>không đúng</a:t>
            </a:r>
            <a:r>
              <a:rPr lang="vi-VN" dirty="0">
                <a:latin typeface="Tahoma" panose="020B0604030504040204" pitchFamily="34" charset="0"/>
                <a:ea typeface="Tahoma" panose="020B0604030504040204" pitchFamily="34" charset="0"/>
                <a:cs typeface="Tahoma" panose="020B0604030504040204" pitchFamily="34" charset="0"/>
              </a:rPr>
              <a:t> ảnh hưởng trực tiếp đến tính bảo mật, tính toàn vẹn và tính khả dụng của hệ thống thông tin</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78" name="Rectangle: Rounded Corners 77">
            <a:extLst>
              <a:ext uri="{FF2B5EF4-FFF2-40B4-BE49-F238E27FC236}">
                <a16:creationId xmlns:a16="http://schemas.microsoft.com/office/drawing/2014/main" id="{EAB50418-6668-495E-8412-45F27EF02150}"/>
              </a:ext>
            </a:extLst>
          </p:cNvPr>
          <p:cNvSpPr/>
          <p:nvPr/>
        </p:nvSpPr>
        <p:spPr>
          <a:xfrm>
            <a:off x="606667" y="2250830"/>
            <a:ext cx="7925771" cy="11781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Tahoma" panose="020B0604030504040204" pitchFamily="34" charset="0"/>
                <a:ea typeface="Tahoma" panose="020B0604030504040204" pitchFamily="34" charset="0"/>
                <a:cs typeface="Tahoma" panose="020B0604030504040204" pitchFamily="34" charset="0"/>
              </a:rPr>
              <a:t>“</a:t>
            </a:r>
            <a:r>
              <a:rPr lang="en-US" dirty="0" err="1">
                <a:latin typeface="Tahoma" panose="020B0604030504040204" pitchFamily="34" charset="0"/>
                <a:ea typeface="Tahoma" panose="020B0604030504040204" pitchFamily="34" charset="0"/>
                <a:cs typeface="Tahoma" panose="020B0604030504040204" pitchFamily="34" charset="0"/>
              </a:rPr>
              <a:t>Nội</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gián</a:t>
            </a:r>
            <a:r>
              <a:rPr lang="en-US" dirty="0">
                <a:latin typeface="Tahoma" panose="020B0604030504040204" pitchFamily="34" charset="0"/>
                <a:ea typeface="Tahoma" panose="020B0604030504040204" pitchFamily="34" charset="0"/>
                <a:cs typeface="Tahoma" panose="020B0604030504040204" pitchFamily="34" charset="0"/>
              </a:rPr>
              <a:t>” có </a:t>
            </a:r>
            <a:r>
              <a:rPr lang="en-US" dirty="0" err="1">
                <a:latin typeface="Tahoma" panose="020B0604030504040204" pitchFamily="34" charset="0"/>
                <a:ea typeface="Tahoma" panose="020B0604030504040204" pitchFamily="34" charset="0"/>
                <a:cs typeface="Tahoma" panose="020B0604030504040204" pitchFamily="34" charset="0"/>
              </a:rPr>
              <a:t>thể</a:t>
            </a:r>
            <a:r>
              <a:rPr lang="en-US" dirty="0">
                <a:latin typeface="Tahoma" panose="020B0604030504040204" pitchFamily="34" charset="0"/>
                <a:ea typeface="Tahoma" panose="020B0604030504040204" pitchFamily="34" charset="0"/>
                <a:cs typeface="Tahoma" panose="020B0604030504040204" pitchFamily="34" charset="0"/>
              </a:rPr>
              <a:t> là nhắn </a:t>
            </a:r>
            <a:r>
              <a:rPr lang="en-US" dirty="0" err="1">
                <a:latin typeface="Tahoma" panose="020B0604030504040204" pitchFamily="34" charset="0"/>
                <a:ea typeface="Tahoma" panose="020B0604030504040204" pitchFamily="34" charset="0"/>
                <a:cs typeface="Tahoma" panose="020B0604030504040204" pitchFamily="34" charset="0"/>
              </a:rPr>
              <a:t>viên</a:t>
            </a:r>
            <a:r>
              <a:rPr lang="en-US" dirty="0">
                <a:latin typeface="Tahoma" panose="020B0604030504040204" pitchFamily="34" charset="0"/>
                <a:ea typeface="Tahoma" panose="020B0604030504040204" pitchFamily="34" charset="0"/>
                <a:cs typeface="Tahoma" panose="020B0604030504040204" pitchFamily="34" charset="0"/>
              </a:rPr>
              <a:t> hiện tại, </a:t>
            </a:r>
            <a:r>
              <a:rPr lang="en-US" dirty="0" err="1">
                <a:latin typeface="Tahoma" panose="020B0604030504040204" pitchFamily="34" charset="0"/>
                <a:ea typeface="Tahoma" panose="020B0604030504040204" pitchFamily="34" charset="0"/>
                <a:cs typeface="Tahoma" panose="020B0604030504040204" pitchFamily="34" charset="0"/>
              </a:rPr>
              <a:t>người</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quản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trị</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hệ</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thống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nhân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viên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tuyển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dụng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người</a:t>
            </a:r>
            <a:r>
              <a:rPr lang="en-US" dirty="0">
                <a:latin typeface="Tahoma" panose="020B0604030504040204" pitchFamily="34" charset="0"/>
                <a:ea typeface="Tahoma" panose="020B0604030504040204" pitchFamily="34" charset="0"/>
                <a:cs typeface="Tahoma" panose="020B0604030504040204" pitchFamily="34" charset="0"/>
              </a:rPr>
              <a:t> liên </a:t>
            </a:r>
            <a:r>
              <a:rPr lang="en-US" dirty="0" err="1">
                <a:latin typeface="Tahoma" panose="020B0604030504040204" pitchFamily="34" charset="0"/>
                <a:ea typeface="Tahoma" panose="020B0604030504040204" pitchFamily="34" charset="0"/>
                <a:cs typeface="Tahoma" panose="020B0604030504040204" pitchFamily="34" charset="0"/>
              </a:rPr>
              <a:t>lạc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đối</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tác</a:t>
            </a:r>
            <a:r>
              <a:rPr lang="en-US" dirty="0">
                <a:latin typeface="Tahoma" panose="020B0604030504040204" pitchFamily="34" charset="0"/>
                <a:ea typeface="Tahoma" panose="020B0604030504040204" pitchFamily="34" charset="0"/>
                <a:cs typeface="Tahoma" panose="020B0604030504040204" pitchFamily="34" charset="0"/>
              </a:rPr>
              <a:t> ... </a:t>
            </a:r>
          </a:p>
        </p:txBody>
      </p:sp>
      <p:sp>
        <p:nvSpPr>
          <p:cNvPr id="79" name="Rectangle: Rounded Corners 78">
            <a:extLst>
              <a:ext uri="{FF2B5EF4-FFF2-40B4-BE49-F238E27FC236}">
                <a16:creationId xmlns:a16="http://schemas.microsoft.com/office/drawing/2014/main" id="{CCE57958-95E4-4422-96EA-2D7E321B11E1}"/>
              </a:ext>
            </a:extLst>
          </p:cNvPr>
          <p:cNvSpPr/>
          <p:nvPr/>
        </p:nvSpPr>
        <p:spPr>
          <a:xfrm>
            <a:off x="606667" y="3578468"/>
            <a:ext cx="7925771" cy="11781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Tahoma" panose="020B0604030504040204" pitchFamily="34" charset="0"/>
                <a:ea typeface="Tahoma" panose="020B0604030504040204" pitchFamily="34" charset="0"/>
                <a:cs typeface="Tahoma" panose="020B0604030504040204" pitchFamily="34" charset="0"/>
              </a:rPr>
              <a:t>“</a:t>
            </a:r>
            <a:r>
              <a:rPr lang="en-US" dirty="0" err="1">
                <a:latin typeface="Tahoma" panose="020B0604030504040204" pitchFamily="34" charset="0"/>
                <a:ea typeface="Tahoma" panose="020B0604030504040204" pitchFamily="34" charset="0"/>
                <a:cs typeface="Tahoma" panose="020B0604030504040204" pitchFamily="34" charset="0"/>
              </a:rPr>
              <a:t>Nội</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gián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thực</a:t>
            </a:r>
            <a:r>
              <a:rPr lang="en-US" dirty="0">
                <a:latin typeface="Tahoma" panose="020B0604030504040204" pitchFamily="34" charset="0"/>
                <a:ea typeface="Tahoma" panose="020B0604030504040204" pitchFamily="34" charset="0"/>
                <a:cs typeface="Tahoma" panose="020B0604030504040204" pitchFamily="34" charset="0"/>
              </a:rPr>
              <a:t> hiện </a:t>
            </a:r>
            <a:r>
              <a:rPr lang="en-US" dirty="0" err="1">
                <a:latin typeface="Tahoma" panose="020B0604030504040204" pitchFamily="34" charset="0"/>
                <a:ea typeface="Tahoma" panose="020B0604030504040204" pitchFamily="34" charset="0"/>
                <a:cs typeface="Tahoma" panose="020B0604030504040204" pitchFamily="34" charset="0"/>
              </a:rPr>
              <a:t>những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hành</a:t>
            </a:r>
            <a:r>
              <a:rPr lang="en-US" dirty="0">
                <a:latin typeface="Tahoma" panose="020B0604030504040204" pitchFamily="34" charset="0"/>
                <a:ea typeface="Tahoma" panose="020B0604030504040204" pitchFamily="34" charset="0"/>
                <a:cs typeface="Tahoma" panose="020B0604030504040204" pitchFamily="34" charset="0"/>
              </a:rPr>
              <a:t> vi </a:t>
            </a:r>
            <a:r>
              <a:rPr lang="en-US" dirty="0" err="1">
                <a:latin typeface="Tahoma" panose="020B0604030504040204" pitchFamily="34" charset="0"/>
                <a:ea typeface="Tahoma" panose="020B0604030504040204" pitchFamily="34" charset="0"/>
                <a:cs typeface="Tahoma" panose="020B0604030504040204" pitchFamily="34" charset="0"/>
              </a:rPr>
              <a:t>lên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mạng</a:t>
            </a:r>
            <a:r>
              <a:rPr lang="en-US" dirty="0">
                <a:latin typeface="Tahoma" panose="020B0604030504040204" pitchFamily="34" charset="0"/>
                <a:ea typeface="Tahoma" panose="020B0604030504040204" pitchFamily="34" charset="0"/>
                <a:cs typeface="Tahoma" panose="020B0604030504040204" pitchFamily="34" charset="0"/>
              </a:rPr>
              <a:t> của </a:t>
            </a:r>
            <a:r>
              <a:rPr lang="en-US" dirty="0" err="1">
                <a:latin typeface="Tahoma" panose="020B0604030504040204" pitchFamily="34" charset="0"/>
                <a:ea typeface="Tahoma" panose="020B0604030504040204" pitchFamily="34" charset="0"/>
                <a:cs typeface="Tahoma" panose="020B0604030504040204" pitchFamily="34" charset="0"/>
              </a:rPr>
              <a:t>tổ</a:t>
            </a:r>
            <a:r>
              <a:rPr lang="en-US" dirty="0">
                <a:latin typeface="Tahoma" panose="020B0604030504040204" pitchFamily="34" charset="0"/>
                <a:ea typeface="Tahoma" panose="020B0604030504040204" pitchFamily="34" charset="0"/>
                <a:cs typeface="Tahoma" panose="020B0604030504040204" pitchFamily="34" charset="0"/>
              </a:rPr>
              <a:t> chức, </a:t>
            </a:r>
            <a:r>
              <a:rPr lang="en-US" dirty="0" err="1">
                <a:latin typeface="Tahoma" panose="020B0604030504040204" pitchFamily="34" charset="0"/>
                <a:ea typeface="Tahoma" panose="020B0604030504040204" pitchFamily="34" charset="0"/>
                <a:cs typeface="Tahoma" panose="020B0604030504040204" pitchFamily="34" charset="0"/>
              </a:rPr>
              <a:t>hệ</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thống</a:t>
            </a:r>
            <a:r>
              <a:rPr lang="en-US" dirty="0">
                <a:latin typeface="Tahoma" panose="020B0604030504040204" pitchFamily="34" charset="0"/>
                <a:ea typeface="Tahoma" panose="020B0604030504040204" pitchFamily="34" charset="0"/>
                <a:cs typeface="Tahoma" panose="020B0604030504040204" pitchFamily="34" charset="0"/>
              </a:rPr>
              <a:t> và cả cơ </a:t>
            </a:r>
            <a:r>
              <a:rPr lang="en-US" dirty="0" err="1">
                <a:latin typeface="Tahoma" panose="020B0604030504040204" pitchFamily="34" charset="0"/>
                <a:ea typeface="Tahoma" panose="020B0604030504040204" pitchFamily="34" charset="0"/>
                <a:cs typeface="Tahoma" panose="020B0604030504040204" pitchFamily="34" charset="0"/>
              </a:rPr>
              <a:t>sở</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dư</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liệu</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85" name="Rectangle: Rounded Corners 84">
            <a:extLst>
              <a:ext uri="{FF2B5EF4-FFF2-40B4-BE49-F238E27FC236}">
                <a16:creationId xmlns:a16="http://schemas.microsoft.com/office/drawing/2014/main" id="{7129B39A-26B5-4D52-9ADF-43535E367B39}"/>
              </a:ext>
            </a:extLst>
          </p:cNvPr>
          <p:cNvSpPr/>
          <p:nvPr/>
        </p:nvSpPr>
        <p:spPr>
          <a:xfrm>
            <a:off x="606667" y="4906106"/>
            <a:ext cx="7925771" cy="11781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atin typeface="Tahoma" panose="020B0604030504040204" pitchFamily="34" charset="0"/>
                <a:ea typeface="Tahoma" panose="020B0604030504040204" pitchFamily="34" charset="0"/>
                <a:cs typeface="Tahoma" panose="020B0604030504040204" pitchFamily="34" charset="0"/>
              </a:rPr>
              <a:t>Những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hành</a:t>
            </a:r>
            <a:r>
              <a:rPr lang="en-US" dirty="0">
                <a:latin typeface="Tahoma" panose="020B0604030504040204" pitchFamily="34" charset="0"/>
                <a:ea typeface="Tahoma" panose="020B0604030504040204" pitchFamily="34" charset="0"/>
                <a:cs typeface="Tahoma" panose="020B0604030504040204" pitchFamily="34" charset="0"/>
              </a:rPr>
              <a:t> vi </a:t>
            </a:r>
            <a:r>
              <a:rPr lang="en-US" dirty="0" err="1">
                <a:latin typeface="Tahoma" panose="020B0604030504040204" pitchFamily="34" charset="0"/>
                <a:ea typeface="Tahoma" panose="020B0604030504040204" pitchFamily="34" charset="0"/>
                <a:cs typeface="Tahoma" panose="020B0604030504040204" pitchFamily="34" charset="0"/>
              </a:rPr>
              <a:t>đó</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ảnh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hưởng</a:t>
            </a:r>
            <a:r>
              <a:rPr lang="en-US" dirty="0">
                <a:latin typeface="Tahoma" panose="020B0604030504040204" pitchFamily="34" charset="0"/>
                <a:ea typeface="Tahoma" panose="020B0604030504040204" pitchFamily="34" charset="0"/>
                <a:cs typeface="Tahoma" panose="020B0604030504040204" pitchFamily="34" charset="0"/>
              </a:rPr>
              <a:t> đến </a:t>
            </a:r>
            <a:r>
              <a:rPr lang="en-US" dirty="0" err="1">
                <a:latin typeface="Tahoma" panose="020B0604030504040204" pitchFamily="34" charset="0"/>
                <a:ea typeface="Tahoma" panose="020B0604030504040204" pitchFamily="34" charset="0"/>
                <a:cs typeface="Tahoma" panose="020B0604030504040204" pitchFamily="34" charset="0"/>
              </a:rPr>
              <a:t>việc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điều</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hành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công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việc</a:t>
            </a:r>
            <a:r>
              <a:rPr lang="en-US" dirty="0">
                <a:latin typeface="Tahoma" panose="020B0604030504040204" pitchFamily="34" charset="0"/>
                <a:ea typeface="Tahoma" panose="020B0604030504040204" pitchFamily="34" charset="0"/>
                <a:cs typeface="Tahoma" panose="020B0604030504040204" pitchFamily="34" charset="0"/>
              </a:rPr>
              <a:t> và </a:t>
            </a:r>
            <a:r>
              <a:rPr lang="en-US" dirty="0" err="1">
                <a:latin typeface="Tahoma" panose="020B0604030504040204" pitchFamily="34" charset="0"/>
                <a:ea typeface="Tahoma" panose="020B0604030504040204" pitchFamily="34" charset="0"/>
                <a:cs typeface="Tahoma" panose="020B0604030504040204" pitchFamily="34" charset="0"/>
              </a:rPr>
              <a:t>gây</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hại</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cho</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danh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tiếng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cũng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như</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lợi</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nhuận</a:t>
            </a:r>
            <a:r>
              <a:rPr lang="en-US" dirty="0">
                <a:latin typeface="Tahoma" panose="020B0604030504040204" pitchFamily="34" charset="0"/>
                <a:ea typeface="Tahoma" panose="020B0604030504040204" pitchFamily="34" charset="0"/>
                <a:cs typeface="Tahoma" panose="020B0604030504040204" pitchFamily="34" charset="0"/>
              </a:rPr>
              <a:t> của </a:t>
            </a:r>
            <a:r>
              <a:rPr lang="en-US" dirty="0" err="1">
                <a:latin typeface="Tahoma" panose="020B0604030504040204" pitchFamily="34" charset="0"/>
                <a:ea typeface="Tahoma" panose="020B0604030504040204" pitchFamily="34" charset="0"/>
                <a:cs typeface="Tahoma" panose="020B0604030504040204" pitchFamily="34" charset="0"/>
              </a:rPr>
              <a:t>tổ</a:t>
            </a:r>
            <a:r>
              <a:rPr lang="en-US" dirty="0">
                <a:latin typeface="Tahoma" panose="020B0604030504040204" pitchFamily="34" charset="0"/>
                <a:ea typeface="Tahoma" panose="020B0604030504040204" pitchFamily="34" charset="0"/>
                <a:cs typeface="Tahoma" panose="020B0604030504040204" pitchFamily="34" charset="0"/>
              </a:rPr>
              <a:t> chức.</a:t>
            </a:r>
          </a:p>
        </p:txBody>
      </p:sp>
    </p:spTree>
    <p:extLst>
      <p:ext uri="{BB962C8B-B14F-4D97-AF65-F5344CB8AC3E}">
        <p14:creationId xmlns:p14="http://schemas.microsoft.com/office/powerpoint/2010/main" val="371109726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C1391-F421-4ADE-B238-3142E2A1CA45}"/>
              </a:ext>
            </a:extLst>
          </p:cNvPr>
          <p:cNvSpPr>
            <a:spLocks noGrp="1"/>
          </p:cNvSpPr>
          <p:nvPr>
            <p:ph type="title"/>
          </p:nvPr>
        </p:nvSpPr>
        <p:spPr/>
        <p:txBody>
          <a:bodyPr/>
          <a:lstStyle/>
          <a:p>
            <a:r>
              <a:rPr lang="en-US"/>
              <a:t>IamBigBrother</a:t>
            </a:r>
          </a:p>
        </p:txBody>
      </p:sp>
      <p:sp>
        <p:nvSpPr>
          <p:cNvPr id="3" name="Slide Number Placeholder 2">
            <a:extLst>
              <a:ext uri="{FF2B5EF4-FFF2-40B4-BE49-F238E27FC236}">
                <a16:creationId xmlns:a16="http://schemas.microsoft.com/office/drawing/2014/main" id="{30FDB75A-60B3-4B6F-A4FC-1821E62261A7}"/>
              </a:ext>
            </a:extLst>
          </p:cNvPr>
          <p:cNvSpPr>
            <a:spLocks noGrp="1"/>
          </p:cNvSpPr>
          <p:nvPr>
            <p:ph type="sldNum" sz="quarter" idx="12"/>
          </p:nvPr>
        </p:nvSpPr>
        <p:spPr/>
        <p:txBody>
          <a:bodyPr/>
          <a:lstStyle/>
          <a:p>
            <a:fld id="{3E15BD7C-E074-4D4A-84C3-500EE5B9C190}" type="slidenum">
              <a:rPr lang="ru-RU" smtClean="0"/>
              <a:pPr/>
              <a:t>40</a:t>
            </a:fld>
            <a:endParaRPr lang="ru-RU"/>
          </a:p>
        </p:txBody>
      </p:sp>
      <p:sp>
        <p:nvSpPr>
          <p:cNvPr id="8" name="Rectangle: Rounded Corners 7">
            <a:extLst>
              <a:ext uri="{FF2B5EF4-FFF2-40B4-BE49-F238E27FC236}">
                <a16:creationId xmlns:a16="http://schemas.microsoft.com/office/drawing/2014/main" id="{C8E95B8A-2B63-4951-8728-742A790D602D}"/>
              </a:ext>
            </a:extLst>
          </p:cNvPr>
          <p:cNvSpPr/>
          <p:nvPr/>
        </p:nvSpPr>
        <p:spPr>
          <a:xfrm>
            <a:off x="857022" y="1873312"/>
            <a:ext cx="7675418" cy="3176487"/>
          </a:xfrm>
          <a:prstGeom prst="roundRect">
            <a:avLst/>
          </a:prstGeom>
          <a:gradFill>
            <a:gsLst>
              <a:gs pos="100000">
                <a:schemeClr val="accent5">
                  <a:lumMod val="60000"/>
                  <a:lumOff val="40000"/>
                </a:schemeClr>
              </a:gs>
              <a:gs pos="25000">
                <a:schemeClr val="accent5">
                  <a:lumMod val="40000"/>
                  <a:lumOff val="60000"/>
                </a:schemeClr>
              </a:gs>
              <a:gs pos="0">
                <a:schemeClr val="accent5">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lvl="0"/>
            <a:r>
              <a:rPr lang="en-US" sz="3600">
                <a:solidFill>
                  <a:schemeClr val="tx1"/>
                </a:solidFill>
              </a:rPr>
              <a:t>Đặc trưng:</a:t>
            </a:r>
          </a:p>
          <a:p>
            <a:pPr marL="342900" lvl="0" indent="-342900">
              <a:buSzPct val="45000"/>
              <a:buFont typeface="Arial" panose="020B0604020202020204" pitchFamily="34" charset="0"/>
              <a:buChar char="•"/>
            </a:pPr>
            <a:r>
              <a:rPr lang="en-US" sz="2000">
                <a:solidFill>
                  <a:schemeClr val="tx1"/>
                </a:solidFill>
              </a:rPr>
              <a:t>Trò chuyện và ghi âm tin nhắn tức thì</a:t>
            </a:r>
          </a:p>
          <a:p>
            <a:pPr marL="342900" lvl="0" indent="-342900">
              <a:buSzPct val="45000"/>
              <a:buFont typeface="Arial" panose="020B0604020202020204" pitchFamily="34" charset="0"/>
              <a:buChar char="•"/>
            </a:pPr>
            <a:r>
              <a:rPr lang="en-US" sz="2000">
                <a:solidFill>
                  <a:schemeClr val="tx1"/>
                </a:solidFill>
              </a:rPr>
              <a:t>Ghi email</a:t>
            </a:r>
          </a:p>
          <a:p>
            <a:pPr marL="342900" lvl="0" indent="-342900">
              <a:buSzPct val="45000"/>
              <a:buFont typeface="Arial" panose="020B0604020202020204" pitchFamily="34" charset="0"/>
              <a:buChar char="•"/>
            </a:pPr>
            <a:r>
              <a:rPr lang="en-US" sz="2000">
                <a:solidFill>
                  <a:schemeClr val="tx1"/>
                </a:solidFill>
              </a:rPr>
              <a:t>Trang web đã xem</a:t>
            </a:r>
          </a:p>
          <a:p>
            <a:pPr marL="342900" lvl="0" indent="-342900">
              <a:buSzPct val="45000"/>
              <a:buFont typeface="Arial" panose="020B0604020202020204" pitchFamily="34" charset="0"/>
              <a:buChar char="•"/>
            </a:pPr>
            <a:r>
              <a:rPr lang="en-US" sz="2000">
                <a:solidFill>
                  <a:schemeClr val="tx1"/>
                </a:solidFill>
              </a:rPr>
              <a:t>Ghi lại tổ hợp phím</a:t>
            </a:r>
          </a:p>
          <a:p>
            <a:pPr marL="342900" lvl="0" indent="-342900">
              <a:buSzPct val="45000"/>
              <a:buFont typeface="Arial" panose="020B0604020202020204" pitchFamily="34" charset="0"/>
              <a:buChar char="•"/>
            </a:pPr>
            <a:r>
              <a:rPr lang="en-US" sz="2000">
                <a:solidFill>
                  <a:schemeClr val="tx1"/>
                </a:solidFill>
              </a:rPr>
              <a:t>Chụp màn hình</a:t>
            </a:r>
          </a:p>
        </p:txBody>
      </p:sp>
    </p:spTree>
    <p:extLst>
      <p:ext uri="{BB962C8B-B14F-4D97-AF65-F5344CB8AC3E}">
        <p14:creationId xmlns:p14="http://schemas.microsoft.com/office/powerpoint/2010/main" val="82640273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91E21-915F-4C9C-AAF3-0649701E3D94}"/>
              </a:ext>
            </a:extLst>
          </p:cNvPr>
          <p:cNvSpPr>
            <a:spLocks noGrp="1"/>
          </p:cNvSpPr>
          <p:nvPr>
            <p:ph type="title"/>
          </p:nvPr>
        </p:nvSpPr>
        <p:spPr/>
        <p:txBody>
          <a:bodyPr/>
          <a:lstStyle/>
          <a:p>
            <a:r>
              <a:rPr lang="en-US"/>
              <a:t>IamBigBrother</a:t>
            </a:r>
          </a:p>
        </p:txBody>
      </p:sp>
      <p:sp>
        <p:nvSpPr>
          <p:cNvPr id="3" name="Slide Number Placeholder 2">
            <a:extLst>
              <a:ext uri="{FF2B5EF4-FFF2-40B4-BE49-F238E27FC236}">
                <a16:creationId xmlns:a16="http://schemas.microsoft.com/office/drawing/2014/main" id="{3A881D4D-F0C4-428F-83B3-CE1D42509BA0}"/>
              </a:ext>
            </a:extLst>
          </p:cNvPr>
          <p:cNvSpPr>
            <a:spLocks noGrp="1"/>
          </p:cNvSpPr>
          <p:nvPr>
            <p:ph type="sldNum" sz="quarter" idx="12"/>
          </p:nvPr>
        </p:nvSpPr>
        <p:spPr/>
        <p:txBody>
          <a:bodyPr/>
          <a:lstStyle/>
          <a:p>
            <a:fld id="{3E15BD7C-E074-4D4A-84C3-500EE5B9C190}" type="slidenum">
              <a:rPr lang="ru-RU" smtClean="0"/>
              <a:pPr/>
              <a:t>41</a:t>
            </a:fld>
            <a:endParaRPr lang="ru-RU"/>
          </a:p>
        </p:txBody>
      </p:sp>
      <p:pic>
        <p:nvPicPr>
          <p:cNvPr id="4" name="Picture 3">
            <a:extLst>
              <a:ext uri="{FF2B5EF4-FFF2-40B4-BE49-F238E27FC236}">
                <a16:creationId xmlns:a16="http://schemas.microsoft.com/office/drawing/2014/main" id="{ECF53EB4-D48B-48B5-856E-F45334862F23}"/>
              </a:ext>
            </a:extLst>
          </p:cNvPr>
          <p:cNvPicPr>
            <a:picLocks noChangeAspect="1"/>
          </p:cNvPicPr>
          <p:nvPr/>
        </p:nvPicPr>
        <p:blipFill>
          <a:blip r:embed="rId2">
            <a:lum/>
            <a:alphaModFix/>
          </a:blip>
          <a:srcRect/>
          <a:stretch>
            <a:fillRect/>
          </a:stretch>
        </p:blipFill>
        <p:spPr>
          <a:xfrm>
            <a:off x="238005" y="1881743"/>
            <a:ext cx="4777340" cy="2632320"/>
          </a:xfrm>
          <a:prstGeom prst="rect">
            <a:avLst/>
          </a:prstGeom>
          <a:noFill/>
          <a:ln>
            <a:noFill/>
          </a:ln>
        </p:spPr>
      </p:pic>
      <p:pic>
        <p:nvPicPr>
          <p:cNvPr id="5" name="Picture 4">
            <a:extLst>
              <a:ext uri="{FF2B5EF4-FFF2-40B4-BE49-F238E27FC236}">
                <a16:creationId xmlns:a16="http://schemas.microsoft.com/office/drawing/2014/main" id="{918DB81D-0C84-4A5F-9490-5660F38BBECF}"/>
              </a:ext>
            </a:extLst>
          </p:cNvPr>
          <p:cNvPicPr>
            <a:picLocks noChangeAspect="1"/>
          </p:cNvPicPr>
          <p:nvPr/>
        </p:nvPicPr>
        <p:blipFill>
          <a:blip r:embed="rId3">
            <a:lum/>
            <a:alphaModFix/>
          </a:blip>
          <a:srcRect/>
          <a:stretch>
            <a:fillRect/>
          </a:stretch>
        </p:blipFill>
        <p:spPr>
          <a:xfrm>
            <a:off x="5118106" y="1290623"/>
            <a:ext cx="3720114" cy="3223440"/>
          </a:xfrm>
          <a:prstGeom prst="rect">
            <a:avLst/>
          </a:prstGeom>
          <a:noFill/>
          <a:ln>
            <a:noFill/>
          </a:ln>
        </p:spPr>
      </p:pic>
    </p:spTree>
    <p:extLst>
      <p:ext uri="{BB962C8B-B14F-4D97-AF65-F5344CB8AC3E}">
        <p14:creationId xmlns:p14="http://schemas.microsoft.com/office/powerpoint/2010/main" val="298587926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86AB5E2-A0C4-4A19-9060-40A40840A150}"/>
              </a:ext>
            </a:extLst>
          </p:cNvPr>
          <p:cNvSpPr>
            <a:spLocks noGrp="1"/>
          </p:cNvSpPr>
          <p:nvPr>
            <p:ph type="title"/>
          </p:nvPr>
        </p:nvSpPr>
        <p:spPr/>
        <p:txBody>
          <a:bodyPr/>
          <a:lstStyle/>
          <a:p>
            <a:r>
              <a:rPr lang="en-US" strike="noStrike" spc="-1"/>
              <a:t>007 Spy Software</a:t>
            </a:r>
            <a:endParaRPr lang="en-US"/>
          </a:p>
        </p:txBody>
      </p:sp>
      <p:sp>
        <p:nvSpPr>
          <p:cNvPr id="4" name="Slide Number Placeholder 3">
            <a:extLst>
              <a:ext uri="{FF2B5EF4-FFF2-40B4-BE49-F238E27FC236}">
                <a16:creationId xmlns:a16="http://schemas.microsoft.com/office/drawing/2014/main" id="{C34DDF61-5183-4A8D-8BF9-E74FBC98A7BE}"/>
              </a:ext>
            </a:extLst>
          </p:cNvPr>
          <p:cNvSpPr>
            <a:spLocks noGrp="1"/>
          </p:cNvSpPr>
          <p:nvPr>
            <p:ph type="sldNum" sz="quarter" idx="12"/>
          </p:nvPr>
        </p:nvSpPr>
        <p:spPr/>
        <p:txBody>
          <a:bodyPr/>
          <a:lstStyle/>
          <a:p>
            <a:fld id="{3E15BD7C-E074-4D4A-84C3-500EE5B9C190}" type="slidenum">
              <a:rPr lang="ru-RU" smtClean="0"/>
              <a:pPr/>
              <a:t>42</a:t>
            </a:fld>
            <a:endParaRPr lang="ru-RU"/>
          </a:p>
        </p:txBody>
      </p:sp>
      <p:sp>
        <p:nvSpPr>
          <p:cNvPr id="9" name="Rectangle: Rounded Corners 8">
            <a:extLst>
              <a:ext uri="{FF2B5EF4-FFF2-40B4-BE49-F238E27FC236}">
                <a16:creationId xmlns:a16="http://schemas.microsoft.com/office/drawing/2014/main" id="{6058D5B5-38E1-4451-9426-54DE9DCB8045}"/>
              </a:ext>
            </a:extLst>
          </p:cNvPr>
          <p:cNvSpPr/>
          <p:nvPr/>
        </p:nvSpPr>
        <p:spPr>
          <a:xfrm>
            <a:off x="596443" y="915907"/>
            <a:ext cx="8011848" cy="962188"/>
          </a:xfrm>
          <a:prstGeom prst="roundRect">
            <a:avLst/>
          </a:prstGeom>
          <a:gradFill>
            <a:gsLst>
              <a:gs pos="100000">
                <a:schemeClr val="accent5">
                  <a:lumMod val="60000"/>
                  <a:lumOff val="40000"/>
                </a:schemeClr>
              </a:gs>
              <a:gs pos="25000">
                <a:schemeClr val="accent5">
                  <a:lumMod val="40000"/>
                  <a:lumOff val="60000"/>
                </a:schemeClr>
              </a:gs>
              <a:gs pos="0">
                <a:schemeClr val="accent5">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nSpc>
                <a:spcPct val="100000"/>
              </a:lnSpc>
              <a:spcBef>
                <a:spcPts val="1417"/>
              </a:spcBef>
            </a:pPr>
            <a:r>
              <a:rPr lang="en-US" sz="2000" b="0" strike="noStrike" spc="-1">
                <a:solidFill>
                  <a:srgbClr val="000000"/>
                </a:solidFill>
                <a:latin typeface="Calibri"/>
              </a:rPr>
              <a:t>007 Spy Software là phần mềm giám sát máy tính cho phép bạn bí mật ghi lại tất cả các hoạt động của máy tính và chụp nhanh màn hình tại nơi thiết lập khoảng thời gian</a:t>
            </a:r>
            <a:endParaRPr lang="en-US" sz="2000" b="0" strike="noStrike" spc="-1">
              <a:latin typeface="Arial"/>
            </a:endParaRPr>
          </a:p>
        </p:txBody>
      </p:sp>
      <p:sp>
        <p:nvSpPr>
          <p:cNvPr id="10" name="Rectangle: Rounded Corners 9">
            <a:extLst>
              <a:ext uri="{FF2B5EF4-FFF2-40B4-BE49-F238E27FC236}">
                <a16:creationId xmlns:a16="http://schemas.microsoft.com/office/drawing/2014/main" id="{D4CE77AE-972C-4800-A12E-51EFA391E61F}"/>
              </a:ext>
            </a:extLst>
          </p:cNvPr>
          <p:cNvSpPr/>
          <p:nvPr/>
        </p:nvSpPr>
        <p:spPr>
          <a:xfrm>
            <a:off x="596443" y="2243011"/>
            <a:ext cx="8011848" cy="4222444"/>
          </a:xfrm>
          <a:prstGeom prst="roundRect">
            <a:avLst/>
          </a:prstGeom>
          <a:gradFill>
            <a:gsLst>
              <a:gs pos="100000">
                <a:schemeClr val="accent5">
                  <a:lumMod val="60000"/>
                  <a:lumOff val="40000"/>
                </a:schemeClr>
              </a:gs>
              <a:gs pos="25000">
                <a:schemeClr val="accent5">
                  <a:lumMod val="40000"/>
                  <a:lumOff val="60000"/>
                </a:schemeClr>
              </a:gs>
              <a:gs pos="0">
                <a:schemeClr val="accent5">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nSpc>
                <a:spcPct val="100000"/>
              </a:lnSpc>
              <a:spcBef>
                <a:spcPts val="479"/>
              </a:spcBef>
              <a:tabLst>
                <a:tab pos="0" algn="l"/>
              </a:tabLst>
            </a:pPr>
            <a:r>
              <a:rPr lang="en-US" sz="2000" spc="-1">
                <a:solidFill>
                  <a:srgbClr val="000000"/>
                </a:solidFill>
                <a:latin typeface="Tahoma" panose="020B0604030504040204" pitchFamily="34" charset="0"/>
                <a:ea typeface="Tahoma" panose="020B0604030504040204" pitchFamily="34" charset="0"/>
                <a:cs typeface="Tahoma" panose="020B0604030504040204" pitchFamily="34" charset="0"/>
              </a:rPr>
              <a:t>Tính năng</a:t>
            </a: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a:t>
            </a:r>
            <a:endParaRPr lang="en-US" sz="2000" b="0" strike="noStrike" spc="-1">
              <a:latin typeface="Tahoma" panose="020B0604030504040204" pitchFamily="34" charset="0"/>
              <a:ea typeface="Tahoma" panose="020B0604030504040204" pitchFamily="34" charset="0"/>
              <a:cs typeface="Tahoma" panose="020B0604030504040204" pitchFamily="34" charset="0"/>
            </a:endParaRPr>
          </a:p>
          <a:p>
            <a:pPr>
              <a:lnSpc>
                <a:spcPct val="100000"/>
              </a:lnSpc>
              <a:spcBef>
                <a:spcPts val="479"/>
              </a:spcBef>
              <a:tabLst>
                <a:tab pos="0" algn="l"/>
              </a:tabLst>
            </a:pP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 Khả năng ghi đè các chương trình Chống gián điệp như Nhận biết quảng cáo</a:t>
            </a:r>
            <a:endParaRPr lang="en-US" sz="2000" b="0" strike="noStrike" spc="-1">
              <a:latin typeface="Tahoma" panose="020B0604030504040204" pitchFamily="34" charset="0"/>
              <a:ea typeface="Tahoma" panose="020B0604030504040204" pitchFamily="34" charset="0"/>
              <a:cs typeface="Tahoma" panose="020B0604030504040204" pitchFamily="34" charset="0"/>
            </a:endParaRPr>
          </a:p>
          <a:p>
            <a:pPr>
              <a:lnSpc>
                <a:spcPct val="100000"/>
              </a:lnSpc>
              <a:spcBef>
                <a:spcPts val="479"/>
              </a:spcBef>
              <a:tabLst>
                <a:tab pos="0" algn="l"/>
              </a:tabLst>
            </a:pP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 Xem nhật ký từ xa bằng các trình duyệt yêu thích của bạn từ mọi nơi mọi lúc</a:t>
            </a:r>
            <a:endParaRPr lang="en-US" sz="2000" b="0" strike="noStrike" spc="-1">
              <a:latin typeface="Tahoma" panose="020B0604030504040204" pitchFamily="34" charset="0"/>
              <a:ea typeface="Tahoma" panose="020B0604030504040204" pitchFamily="34" charset="0"/>
              <a:cs typeface="Tahoma" panose="020B0604030504040204" pitchFamily="34" charset="0"/>
            </a:endParaRPr>
          </a:p>
          <a:p>
            <a:pPr>
              <a:lnSpc>
                <a:spcPct val="100000"/>
              </a:lnSpc>
              <a:spcBef>
                <a:spcPts val="479"/>
              </a:spcBef>
              <a:tabLst>
                <a:tab pos="0" algn="l"/>
              </a:tabLst>
            </a:pP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 Hỗ trợ bộ lọc người dùng để theo dõi những người dùng cụ thể</a:t>
            </a:r>
            <a:endParaRPr lang="en-US" sz="2000" b="0" strike="noStrike" spc="-1">
              <a:latin typeface="Tahoma" panose="020B0604030504040204" pitchFamily="34" charset="0"/>
              <a:ea typeface="Tahoma" panose="020B0604030504040204" pitchFamily="34" charset="0"/>
              <a:cs typeface="Tahoma" panose="020B0604030504040204" pitchFamily="34" charset="0"/>
            </a:endParaRPr>
          </a:p>
          <a:p>
            <a:pPr>
              <a:lnSpc>
                <a:spcPct val="100000"/>
              </a:lnSpc>
              <a:spcBef>
                <a:spcPts val="479"/>
              </a:spcBef>
              <a:tabLst>
                <a:tab pos="0" algn="l"/>
              </a:tabLst>
            </a:pP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 Xem tất cả Nhật ký của người dùng với một lần đăng nhập</a:t>
            </a:r>
            <a:endParaRPr lang="en-US" sz="2000" b="0" strike="noStrike" spc="-1">
              <a:latin typeface="Tahoma" panose="020B0604030504040204" pitchFamily="34" charset="0"/>
              <a:ea typeface="Tahoma" panose="020B0604030504040204" pitchFamily="34" charset="0"/>
              <a:cs typeface="Tahoma" panose="020B0604030504040204" pitchFamily="34" charset="0"/>
            </a:endParaRPr>
          </a:p>
          <a:p>
            <a:pPr>
              <a:lnSpc>
                <a:spcPct val="100000"/>
              </a:lnSpc>
              <a:spcBef>
                <a:spcPts val="479"/>
              </a:spcBef>
              <a:tabLst>
                <a:tab pos="0" algn="l"/>
              </a:tabLst>
            </a:pP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 Chụp màn hình ở tốc độ cao nhất</a:t>
            </a:r>
            <a:endParaRPr lang="en-US" sz="2000" b="0" strike="noStrike" spc="-1">
              <a:latin typeface="Tahoma" panose="020B0604030504040204" pitchFamily="34" charset="0"/>
              <a:ea typeface="Tahoma" panose="020B0604030504040204" pitchFamily="34" charset="0"/>
              <a:cs typeface="Tahoma" panose="020B0604030504040204" pitchFamily="34" charset="0"/>
            </a:endParaRPr>
          </a:p>
          <a:p>
            <a:pPr>
              <a:lnSpc>
                <a:spcPct val="100000"/>
              </a:lnSpc>
              <a:spcBef>
                <a:spcPts val="479"/>
              </a:spcBef>
              <a:tabLst>
                <a:tab pos="0" algn="l"/>
              </a:tabLst>
            </a:pP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 Tự động khởi động ở Chế độ hoạt động và ẩn</a:t>
            </a:r>
            <a:endParaRPr lang="en-US" sz="2000" b="0" strike="noStrike" spc="-1">
              <a:latin typeface="Tahoma" panose="020B0604030504040204" pitchFamily="34" charset="0"/>
              <a:ea typeface="Tahoma" panose="020B0604030504040204" pitchFamily="34" charset="0"/>
              <a:cs typeface="Tahoma" panose="020B0604030504040204" pitchFamily="34" charset="0"/>
            </a:endParaRPr>
          </a:p>
          <a:p>
            <a:pPr>
              <a:lnSpc>
                <a:spcPct val="100000"/>
              </a:lnSpc>
              <a:spcBef>
                <a:spcPts val="479"/>
              </a:spcBef>
              <a:tabLst>
                <a:tab pos="0" algn="l"/>
              </a:tabLst>
            </a:pP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 Công cụ keylogger mạnh mẽ để nắm bắt tất cả các mật khẩu</a:t>
            </a:r>
          </a:p>
          <a:p>
            <a:pPr>
              <a:lnSpc>
                <a:spcPct val="100000"/>
              </a:lnSpc>
              <a:spcBef>
                <a:spcPts val="479"/>
              </a:spcBef>
              <a:tabLst>
                <a:tab pos="0" algn="l"/>
              </a:tabLst>
            </a:pP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 Trình chiếu tích hợp cho ảnh chụp nhanh màn hình</a:t>
            </a:r>
            <a:endParaRPr lang="en-US" sz="2000" b="0" strike="noStrike" spc="-1">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99356610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45749BA-483C-4A1C-A9F3-5A65D463496C}"/>
              </a:ext>
            </a:extLst>
          </p:cNvPr>
          <p:cNvSpPr>
            <a:spLocks noGrp="1"/>
          </p:cNvSpPr>
          <p:nvPr>
            <p:ph type="title"/>
          </p:nvPr>
        </p:nvSpPr>
        <p:spPr/>
        <p:txBody>
          <a:bodyPr/>
          <a:lstStyle/>
          <a:p>
            <a:r>
              <a:rPr lang="en-US" sz="4000" strike="noStrike" spc="-1">
                <a:ea typeface="Tahoma" panose="020B0604030504040204" pitchFamily="34" charset="0"/>
                <a:cs typeface="Tahoma" panose="020B0604030504040204" pitchFamily="34" charset="0"/>
              </a:rPr>
              <a:t>007 Spy Software: Screenshot 1</a:t>
            </a:r>
            <a:endParaRPr lang="en-US">
              <a:ea typeface="Tahoma" panose="020B0604030504040204" pitchFamily="34" charset="0"/>
              <a:cs typeface="Tahoma" panose="020B0604030504040204" pitchFamily="34" charset="0"/>
            </a:endParaRPr>
          </a:p>
        </p:txBody>
      </p:sp>
      <p:sp>
        <p:nvSpPr>
          <p:cNvPr id="4" name="Slide Number Placeholder 3">
            <a:extLst>
              <a:ext uri="{FF2B5EF4-FFF2-40B4-BE49-F238E27FC236}">
                <a16:creationId xmlns:a16="http://schemas.microsoft.com/office/drawing/2014/main" id="{6F55AA97-A8E9-47C8-AFD5-290728BF8D07}"/>
              </a:ext>
            </a:extLst>
          </p:cNvPr>
          <p:cNvSpPr>
            <a:spLocks noGrp="1"/>
          </p:cNvSpPr>
          <p:nvPr>
            <p:ph type="sldNum" sz="quarter" idx="12"/>
          </p:nvPr>
        </p:nvSpPr>
        <p:spPr/>
        <p:txBody>
          <a:bodyPr/>
          <a:lstStyle/>
          <a:p>
            <a:fld id="{3E15BD7C-E074-4D4A-84C3-500EE5B9C190}" type="slidenum">
              <a:rPr lang="ru-RU" smtClean="0"/>
              <a:pPr/>
              <a:t>43</a:t>
            </a:fld>
            <a:endParaRPr lang="ru-RU"/>
          </a:p>
        </p:txBody>
      </p:sp>
      <p:pic>
        <p:nvPicPr>
          <p:cNvPr id="5" name="Content Placeholder 4">
            <a:extLst>
              <a:ext uri="{FF2B5EF4-FFF2-40B4-BE49-F238E27FC236}">
                <a16:creationId xmlns:a16="http://schemas.microsoft.com/office/drawing/2014/main" id="{250F6119-C131-425A-94DE-475D7824E50B}"/>
              </a:ext>
            </a:extLst>
          </p:cNvPr>
          <p:cNvPicPr>
            <a:picLocks noGrp="1"/>
          </p:cNvPicPr>
          <p:nvPr>
            <p:ph sz="quarter" idx="13"/>
          </p:nvPr>
        </p:nvPicPr>
        <p:blipFill>
          <a:blip r:embed="rId2"/>
          <a:stretch/>
        </p:blipFill>
        <p:spPr>
          <a:xfrm>
            <a:off x="1040136" y="860821"/>
            <a:ext cx="6838482" cy="5567688"/>
          </a:xfrm>
          <a:prstGeom prst="rect">
            <a:avLst/>
          </a:prstGeom>
          <a:ln w="0">
            <a:noFill/>
          </a:ln>
        </p:spPr>
      </p:pic>
    </p:spTree>
    <p:extLst>
      <p:ext uri="{BB962C8B-B14F-4D97-AF65-F5344CB8AC3E}">
        <p14:creationId xmlns:p14="http://schemas.microsoft.com/office/powerpoint/2010/main" val="316715595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415917F-70AE-45E8-8DF7-1737FCFECC8C}"/>
              </a:ext>
            </a:extLst>
          </p:cNvPr>
          <p:cNvSpPr>
            <a:spLocks noGrp="1"/>
          </p:cNvSpPr>
          <p:nvPr>
            <p:ph type="title"/>
          </p:nvPr>
        </p:nvSpPr>
        <p:spPr/>
        <p:txBody>
          <a:bodyPr/>
          <a:lstStyle/>
          <a:p>
            <a:r>
              <a:rPr lang="en-US" sz="4000" strike="noStrike" spc="-1">
                <a:ea typeface="Tahoma" panose="020B0604030504040204" pitchFamily="34" charset="0"/>
                <a:cs typeface="Tahoma" panose="020B0604030504040204" pitchFamily="34" charset="0"/>
              </a:rPr>
              <a:t>007 Spy Software: Screenshot 2</a:t>
            </a:r>
            <a:endParaRPr lang="en-US">
              <a:ea typeface="Tahoma" panose="020B0604030504040204" pitchFamily="34" charset="0"/>
              <a:cs typeface="Tahoma" panose="020B0604030504040204" pitchFamily="34" charset="0"/>
            </a:endParaRPr>
          </a:p>
        </p:txBody>
      </p:sp>
      <p:sp>
        <p:nvSpPr>
          <p:cNvPr id="4" name="Slide Number Placeholder 3">
            <a:extLst>
              <a:ext uri="{FF2B5EF4-FFF2-40B4-BE49-F238E27FC236}">
                <a16:creationId xmlns:a16="http://schemas.microsoft.com/office/drawing/2014/main" id="{F8B61C9E-E896-4F10-928E-C6B050E9DEEA}"/>
              </a:ext>
            </a:extLst>
          </p:cNvPr>
          <p:cNvSpPr>
            <a:spLocks noGrp="1"/>
          </p:cNvSpPr>
          <p:nvPr>
            <p:ph type="sldNum" sz="quarter" idx="12"/>
          </p:nvPr>
        </p:nvSpPr>
        <p:spPr/>
        <p:txBody>
          <a:bodyPr/>
          <a:lstStyle/>
          <a:p>
            <a:fld id="{3E15BD7C-E074-4D4A-84C3-500EE5B9C190}" type="slidenum">
              <a:rPr lang="ru-RU" smtClean="0"/>
              <a:pPr/>
              <a:t>44</a:t>
            </a:fld>
            <a:endParaRPr lang="ru-RU"/>
          </a:p>
        </p:txBody>
      </p:sp>
      <p:pic>
        <p:nvPicPr>
          <p:cNvPr id="5" name="Content Placeholder 4">
            <a:extLst>
              <a:ext uri="{FF2B5EF4-FFF2-40B4-BE49-F238E27FC236}">
                <a16:creationId xmlns:a16="http://schemas.microsoft.com/office/drawing/2014/main" id="{D9461247-32DA-4AFD-B626-92D8F53E39FB}"/>
              </a:ext>
            </a:extLst>
          </p:cNvPr>
          <p:cNvPicPr>
            <a:picLocks noGrp="1"/>
          </p:cNvPicPr>
          <p:nvPr>
            <p:ph sz="quarter" idx="13"/>
          </p:nvPr>
        </p:nvPicPr>
        <p:blipFill>
          <a:blip r:embed="rId2"/>
          <a:stretch/>
        </p:blipFill>
        <p:spPr>
          <a:xfrm>
            <a:off x="1316777" y="1006763"/>
            <a:ext cx="6510445" cy="5139056"/>
          </a:xfrm>
          <a:prstGeom prst="rect">
            <a:avLst/>
          </a:prstGeom>
          <a:ln w="0">
            <a:noFill/>
          </a:ln>
        </p:spPr>
      </p:pic>
    </p:spTree>
    <p:extLst>
      <p:ext uri="{BB962C8B-B14F-4D97-AF65-F5344CB8AC3E}">
        <p14:creationId xmlns:p14="http://schemas.microsoft.com/office/powerpoint/2010/main" val="30053886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34892E3-B7C9-4C95-A8C8-9E3BC8444D47}"/>
              </a:ext>
            </a:extLst>
          </p:cNvPr>
          <p:cNvSpPr>
            <a:spLocks noGrp="1"/>
          </p:cNvSpPr>
          <p:nvPr>
            <p:ph type="title"/>
          </p:nvPr>
        </p:nvSpPr>
        <p:spPr/>
        <p:txBody>
          <a:bodyPr/>
          <a:lstStyle/>
          <a:p>
            <a:r>
              <a:rPr lang="en-US" sz="4000" strike="noStrike" spc="-1">
                <a:ea typeface="Tahoma" panose="020B0604030504040204" pitchFamily="34" charset="0"/>
                <a:cs typeface="Tahoma" panose="020B0604030504040204" pitchFamily="34" charset="0"/>
              </a:rPr>
              <a:t>SpyBuddy</a:t>
            </a:r>
            <a:endParaRPr lang="en-US">
              <a:ea typeface="Tahoma" panose="020B0604030504040204" pitchFamily="34" charset="0"/>
              <a:cs typeface="Tahoma" panose="020B0604030504040204" pitchFamily="34" charset="0"/>
            </a:endParaRPr>
          </a:p>
        </p:txBody>
      </p:sp>
      <p:sp>
        <p:nvSpPr>
          <p:cNvPr id="4" name="Slide Number Placeholder 3">
            <a:extLst>
              <a:ext uri="{FF2B5EF4-FFF2-40B4-BE49-F238E27FC236}">
                <a16:creationId xmlns:a16="http://schemas.microsoft.com/office/drawing/2014/main" id="{83960B27-76C8-4EDB-A395-D25F6D8997F6}"/>
              </a:ext>
            </a:extLst>
          </p:cNvPr>
          <p:cNvSpPr>
            <a:spLocks noGrp="1"/>
          </p:cNvSpPr>
          <p:nvPr>
            <p:ph type="sldNum" sz="quarter" idx="12"/>
          </p:nvPr>
        </p:nvSpPr>
        <p:spPr/>
        <p:txBody>
          <a:bodyPr/>
          <a:lstStyle/>
          <a:p>
            <a:fld id="{3E15BD7C-E074-4D4A-84C3-500EE5B9C190}" type="slidenum">
              <a:rPr lang="ru-RU" smtClean="0"/>
              <a:pPr/>
              <a:t>45</a:t>
            </a:fld>
            <a:endParaRPr lang="ru-RU"/>
          </a:p>
        </p:txBody>
      </p:sp>
      <p:sp>
        <p:nvSpPr>
          <p:cNvPr id="8" name="Rectangle: Rounded Corners 7">
            <a:extLst>
              <a:ext uri="{FF2B5EF4-FFF2-40B4-BE49-F238E27FC236}">
                <a16:creationId xmlns:a16="http://schemas.microsoft.com/office/drawing/2014/main" id="{015C2F4C-0A2A-454C-91FC-CBBBDE56D59B}"/>
              </a:ext>
            </a:extLst>
          </p:cNvPr>
          <p:cNvSpPr/>
          <p:nvPr/>
        </p:nvSpPr>
        <p:spPr>
          <a:xfrm>
            <a:off x="618596" y="927831"/>
            <a:ext cx="8066242" cy="795131"/>
          </a:xfrm>
          <a:prstGeom prst="roundRect">
            <a:avLst/>
          </a:prstGeom>
          <a:gradFill>
            <a:gsLst>
              <a:gs pos="100000">
                <a:schemeClr val="accent1">
                  <a:lumMod val="60000"/>
                  <a:lumOff val="40000"/>
                </a:schemeClr>
              </a:gs>
              <a:gs pos="25000">
                <a:schemeClr val="accent1">
                  <a:lumMod val="40000"/>
                  <a:lumOff val="60000"/>
                </a:schemeClr>
              </a:gs>
              <a:gs pos="0">
                <a:schemeClr val="accent1">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marL="565560" indent="-457200">
              <a:lnSpc>
                <a:spcPct val="100000"/>
              </a:lnSpc>
              <a:spcBef>
                <a:spcPts val="1417"/>
              </a:spcBef>
              <a:buClr>
                <a:srgbClr val="000000"/>
              </a:buClr>
              <a:buSzPct val="60000"/>
              <a:buFont typeface="Tahoma" panose="020B0604030504040204" pitchFamily="34" charset="0"/>
              <a:buChar char="•"/>
            </a:pPr>
            <a:r>
              <a:rPr lang="en-US" sz="2000" b="0" strike="noStrike" spc="-1">
                <a:solidFill>
                  <a:srgbClr val="000000"/>
                </a:solidFill>
                <a:effectLst>
                  <a:reflection endPos="0" dist="50800" dir="5400000" sy="-100000" algn="bl" rotWithShape="0"/>
                </a:effectLst>
              </a:rPr>
              <a:t>SpyBuddy 2009 là một phần mềm giám sát máy tính tiết lộ những gì nhân viên đang thực sự làm việc trên máy tính</a:t>
            </a:r>
            <a:endParaRPr lang="en-US" sz="2000" spc="-1">
              <a:effectLst>
                <a:reflection endPos="0" dist="50800" dir="5400000" sy="-100000" algn="bl" rotWithShape="0"/>
              </a:effectLst>
            </a:endParaRPr>
          </a:p>
        </p:txBody>
      </p:sp>
      <p:sp>
        <p:nvSpPr>
          <p:cNvPr id="9" name="Rectangle: Rounded Corners 8">
            <a:extLst>
              <a:ext uri="{FF2B5EF4-FFF2-40B4-BE49-F238E27FC236}">
                <a16:creationId xmlns:a16="http://schemas.microsoft.com/office/drawing/2014/main" id="{D1F729F1-7AF7-4830-A0F6-DB44D6F75384}"/>
              </a:ext>
            </a:extLst>
          </p:cNvPr>
          <p:cNvSpPr/>
          <p:nvPr/>
        </p:nvSpPr>
        <p:spPr>
          <a:xfrm>
            <a:off x="618597" y="1964993"/>
            <a:ext cx="8066241" cy="795131"/>
          </a:xfrm>
          <a:prstGeom prst="roundRect">
            <a:avLst/>
          </a:prstGeom>
          <a:gradFill>
            <a:gsLst>
              <a:gs pos="100000">
                <a:schemeClr val="accent1">
                  <a:lumMod val="60000"/>
                  <a:lumOff val="40000"/>
                </a:schemeClr>
              </a:gs>
              <a:gs pos="25000">
                <a:schemeClr val="accent1">
                  <a:lumMod val="40000"/>
                  <a:lumOff val="60000"/>
                </a:schemeClr>
              </a:gs>
              <a:gs pos="0">
                <a:schemeClr val="accent1">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marL="565560" indent="-457200">
              <a:lnSpc>
                <a:spcPct val="100000"/>
              </a:lnSpc>
              <a:spcBef>
                <a:spcPts val="1417"/>
              </a:spcBef>
              <a:buClr>
                <a:srgbClr val="000000"/>
              </a:buClr>
              <a:buSzPct val="60000"/>
              <a:buFont typeface="Tahoma" panose="020B0604030504040204" pitchFamily="34" charset="0"/>
              <a:buChar char="•"/>
            </a:pPr>
            <a:r>
              <a:rPr lang="en-US" sz="2000" b="0" strike="noStrike" spc="-1">
                <a:solidFill>
                  <a:srgbClr val="000000"/>
                </a:solidFill>
                <a:effectLst>
                  <a:reflection endPos="0" dist="50800" dir="5400000" sy="-100000" algn="bl" rotWithShape="0"/>
                </a:effectLst>
              </a:rPr>
              <a:t>Nó bí mật ghi lại tất cả các hoạt động liên quan đến internet và máy tính và hiện thông tin cho bạn</a:t>
            </a:r>
            <a:endParaRPr lang="en-US" sz="2000" b="0" strike="noStrike" spc="-1">
              <a:effectLst>
                <a:reflection endPos="0" dist="50800" dir="5400000" sy="-100000" algn="bl" rotWithShape="0"/>
              </a:effectLst>
            </a:endParaRPr>
          </a:p>
        </p:txBody>
      </p:sp>
      <p:sp>
        <p:nvSpPr>
          <p:cNvPr id="10" name="Rectangle: Rounded Corners 9">
            <a:extLst>
              <a:ext uri="{FF2B5EF4-FFF2-40B4-BE49-F238E27FC236}">
                <a16:creationId xmlns:a16="http://schemas.microsoft.com/office/drawing/2014/main" id="{C7A0E24D-61BA-4E20-A8EF-1F3409750DC8}"/>
              </a:ext>
            </a:extLst>
          </p:cNvPr>
          <p:cNvSpPr/>
          <p:nvPr/>
        </p:nvSpPr>
        <p:spPr>
          <a:xfrm>
            <a:off x="618598" y="2918691"/>
            <a:ext cx="8066240" cy="3749964"/>
          </a:xfrm>
          <a:prstGeom prst="roundRect">
            <a:avLst/>
          </a:prstGeom>
          <a:gradFill>
            <a:gsLst>
              <a:gs pos="100000">
                <a:schemeClr val="accent1">
                  <a:lumMod val="60000"/>
                  <a:lumOff val="40000"/>
                </a:schemeClr>
              </a:gs>
              <a:gs pos="25000">
                <a:schemeClr val="accent1">
                  <a:lumMod val="40000"/>
                  <a:lumOff val="60000"/>
                </a:schemeClr>
              </a:gs>
              <a:gs pos="0">
                <a:schemeClr val="accent1">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nSpc>
                <a:spcPct val="150000"/>
              </a:lnSpc>
              <a:tabLst>
                <a:tab pos="0" algn="l"/>
              </a:tabLst>
            </a:pPr>
            <a:r>
              <a:rPr lang="en-US" sz="2000" spc="-1">
                <a:solidFill>
                  <a:srgbClr val="000000"/>
                </a:solidFill>
                <a:latin typeface="Tahoma" panose="020B0604030504040204" pitchFamily="34" charset="0"/>
                <a:ea typeface="Tahoma" panose="020B0604030504040204" pitchFamily="34" charset="0"/>
                <a:cs typeface="Tahoma" panose="020B0604030504040204" pitchFamily="34" charset="0"/>
              </a:rPr>
              <a:t>Tính năng</a:t>
            </a: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a:t>
            </a:r>
            <a:endParaRPr lang="en-US" sz="2000" b="0" strike="noStrike" spc="-1">
              <a:latin typeface="Tahoma" panose="020B0604030504040204" pitchFamily="34" charset="0"/>
              <a:ea typeface="Tahoma" panose="020B0604030504040204" pitchFamily="34" charset="0"/>
              <a:cs typeface="Tahoma" panose="020B0604030504040204" pitchFamily="34" charset="0"/>
            </a:endParaRPr>
          </a:p>
          <a:p>
            <a:pPr>
              <a:lnSpc>
                <a:spcPct val="150000"/>
              </a:lnSpc>
              <a:tabLst>
                <a:tab pos="0" algn="l"/>
              </a:tabLst>
            </a:pP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 Chặn trò chuyện</a:t>
            </a:r>
            <a:endParaRPr lang="en-US" sz="2000" b="0" strike="noStrike" spc="-1">
              <a:latin typeface="Tahoma" panose="020B0604030504040204" pitchFamily="34" charset="0"/>
              <a:ea typeface="Tahoma" panose="020B0604030504040204" pitchFamily="34" charset="0"/>
              <a:cs typeface="Tahoma" panose="020B0604030504040204" pitchFamily="34" charset="0"/>
            </a:endParaRPr>
          </a:p>
          <a:p>
            <a:pPr>
              <a:lnSpc>
                <a:spcPct val="150000"/>
              </a:lnSpc>
              <a:tabLst>
                <a:tab pos="0" algn="l"/>
              </a:tabLst>
            </a:pP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 Chặn trang web</a:t>
            </a:r>
            <a:endParaRPr lang="en-US" sz="2000" b="0" strike="noStrike" spc="-1">
              <a:latin typeface="Tahoma" panose="020B0604030504040204" pitchFamily="34" charset="0"/>
              <a:ea typeface="Tahoma" panose="020B0604030504040204" pitchFamily="34" charset="0"/>
              <a:cs typeface="Tahoma" panose="020B0604030504040204" pitchFamily="34" charset="0"/>
            </a:endParaRPr>
          </a:p>
          <a:p>
            <a:pPr>
              <a:lnSpc>
                <a:spcPct val="150000"/>
              </a:lnSpc>
              <a:tabLst>
                <a:tab pos="0" algn="l"/>
              </a:tabLst>
            </a:pP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 Giám sát hoạt động của khay nhớ tạm</a:t>
            </a:r>
            <a:endParaRPr lang="en-US" sz="2000" b="0" strike="noStrike" spc="-1">
              <a:latin typeface="Tahoma" panose="020B0604030504040204" pitchFamily="34" charset="0"/>
              <a:ea typeface="Tahoma" panose="020B0604030504040204" pitchFamily="34" charset="0"/>
              <a:cs typeface="Tahoma" panose="020B0604030504040204" pitchFamily="34" charset="0"/>
            </a:endParaRPr>
          </a:p>
          <a:p>
            <a:pPr>
              <a:lnSpc>
                <a:spcPct val="150000"/>
              </a:lnSpc>
              <a:tabLst>
                <a:tab pos="0" algn="l"/>
              </a:tabLst>
            </a:pP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 Ghi lại ảnh chụp màn hình</a:t>
            </a:r>
            <a:endParaRPr lang="en-US" sz="2000" b="0" strike="noStrike" spc="-1">
              <a:latin typeface="Tahoma" panose="020B0604030504040204" pitchFamily="34" charset="0"/>
              <a:ea typeface="Tahoma" panose="020B0604030504040204" pitchFamily="34" charset="0"/>
              <a:cs typeface="Tahoma" panose="020B0604030504040204" pitchFamily="34" charset="0"/>
            </a:endParaRPr>
          </a:p>
          <a:p>
            <a:pPr>
              <a:lnSpc>
                <a:spcPct val="150000"/>
              </a:lnSpc>
              <a:tabLst>
                <a:tab pos="0" algn="l"/>
              </a:tabLst>
            </a:pP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 Các tổ hợp phím đã nhập ghi âm</a:t>
            </a:r>
            <a:endParaRPr lang="en-US" sz="2000" b="0" strike="noStrike" spc="-1">
              <a:latin typeface="Tahoma" panose="020B0604030504040204" pitchFamily="34" charset="0"/>
              <a:ea typeface="Tahoma" panose="020B0604030504040204" pitchFamily="34" charset="0"/>
              <a:cs typeface="Tahoma" panose="020B0604030504040204" pitchFamily="34" charset="0"/>
            </a:endParaRPr>
          </a:p>
          <a:p>
            <a:pPr>
              <a:lnSpc>
                <a:spcPct val="150000"/>
              </a:lnSpc>
              <a:tabLst>
                <a:tab pos="0" algn="l"/>
              </a:tabLst>
            </a:pP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 Ghi âm tìm kiếm trực tuyến</a:t>
            </a:r>
            <a:endParaRPr lang="en-US" sz="2000" b="0" strike="noStrike" spc="-1">
              <a:latin typeface="Tahoma" panose="020B0604030504040204" pitchFamily="34" charset="0"/>
              <a:ea typeface="Tahoma" panose="020B0604030504040204" pitchFamily="34" charset="0"/>
              <a:cs typeface="Tahoma" panose="020B0604030504040204" pitchFamily="34" charset="0"/>
            </a:endParaRPr>
          </a:p>
          <a:p>
            <a:pPr>
              <a:lnSpc>
                <a:spcPct val="150000"/>
              </a:lnSpc>
              <a:tabLst>
                <a:tab pos="0" algn="l"/>
              </a:tabLst>
            </a:pP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 Giám sát hoạt động in</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3655420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C1CA05-2B85-4B91-9BED-4A22730A6A25}"/>
              </a:ext>
            </a:extLst>
          </p:cNvPr>
          <p:cNvSpPr>
            <a:spLocks noGrp="1"/>
          </p:cNvSpPr>
          <p:nvPr>
            <p:ph type="title"/>
          </p:nvPr>
        </p:nvSpPr>
        <p:spPr/>
        <p:txBody>
          <a:bodyPr/>
          <a:lstStyle/>
          <a:p>
            <a:r>
              <a:rPr lang="en-US" sz="4000" strike="noStrike" spc="-1">
                <a:ea typeface="Tahoma" panose="020B0604030504040204" pitchFamily="34" charset="0"/>
                <a:cs typeface="Tahoma" panose="020B0604030504040204" pitchFamily="34" charset="0"/>
              </a:rPr>
              <a:t>SpyBuddy 2009: Screenshot 1</a:t>
            </a:r>
            <a:endParaRPr lang="en-US">
              <a:ea typeface="Tahoma" panose="020B0604030504040204" pitchFamily="34" charset="0"/>
              <a:cs typeface="Tahoma" panose="020B0604030504040204" pitchFamily="34" charset="0"/>
            </a:endParaRPr>
          </a:p>
        </p:txBody>
      </p:sp>
      <p:sp>
        <p:nvSpPr>
          <p:cNvPr id="4" name="Slide Number Placeholder 3">
            <a:extLst>
              <a:ext uri="{FF2B5EF4-FFF2-40B4-BE49-F238E27FC236}">
                <a16:creationId xmlns:a16="http://schemas.microsoft.com/office/drawing/2014/main" id="{4971BF3B-E157-46C9-8903-93AF33E9E572}"/>
              </a:ext>
            </a:extLst>
          </p:cNvPr>
          <p:cNvSpPr>
            <a:spLocks noGrp="1"/>
          </p:cNvSpPr>
          <p:nvPr>
            <p:ph type="sldNum" sz="quarter" idx="12"/>
          </p:nvPr>
        </p:nvSpPr>
        <p:spPr/>
        <p:txBody>
          <a:bodyPr/>
          <a:lstStyle/>
          <a:p>
            <a:fld id="{3E15BD7C-E074-4D4A-84C3-500EE5B9C190}" type="slidenum">
              <a:rPr lang="ru-RU" smtClean="0"/>
              <a:pPr/>
              <a:t>46</a:t>
            </a:fld>
            <a:endParaRPr lang="ru-RU"/>
          </a:p>
        </p:txBody>
      </p:sp>
      <p:pic>
        <p:nvPicPr>
          <p:cNvPr id="5" name="Content Placeholder 4">
            <a:extLst>
              <a:ext uri="{FF2B5EF4-FFF2-40B4-BE49-F238E27FC236}">
                <a16:creationId xmlns:a16="http://schemas.microsoft.com/office/drawing/2014/main" id="{3BD7EBEE-0BAF-4641-8182-3EE07645CF08}"/>
              </a:ext>
            </a:extLst>
          </p:cNvPr>
          <p:cNvPicPr>
            <a:picLocks noGrp="1"/>
          </p:cNvPicPr>
          <p:nvPr>
            <p:ph sz="quarter" idx="13"/>
          </p:nvPr>
        </p:nvPicPr>
        <p:blipFill>
          <a:blip r:embed="rId2"/>
          <a:stretch/>
        </p:blipFill>
        <p:spPr>
          <a:xfrm>
            <a:off x="804336" y="1452239"/>
            <a:ext cx="7535327" cy="4639322"/>
          </a:xfrm>
          <a:prstGeom prst="rect">
            <a:avLst/>
          </a:prstGeom>
          <a:ln w="0">
            <a:noFill/>
          </a:ln>
        </p:spPr>
      </p:pic>
    </p:spTree>
    <p:extLst>
      <p:ext uri="{BB962C8B-B14F-4D97-AF65-F5344CB8AC3E}">
        <p14:creationId xmlns:p14="http://schemas.microsoft.com/office/powerpoint/2010/main" val="27922744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5789910-158D-4BA2-8FE3-915B9E1B041C}"/>
              </a:ext>
            </a:extLst>
          </p:cNvPr>
          <p:cNvSpPr>
            <a:spLocks noGrp="1"/>
          </p:cNvSpPr>
          <p:nvPr>
            <p:ph type="title"/>
          </p:nvPr>
        </p:nvSpPr>
        <p:spPr/>
        <p:txBody>
          <a:bodyPr/>
          <a:lstStyle/>
          <a:p>
            <a:r>
              <a:rPr lang="en-US" sz="4000" strike="noStrike" spc="-1"/>
              <a:t>SpyBuddy 2009: Screenshot 2</a:t>
            </a:r>
            <a:endParaRPr lang="en-US"/>
          </a:p>
        </p:txBody>
      </p:sp>
      <p:sp>
        <p:nvSpPr>
          <p:cNvPr id="4" name="Slide Number Placeholder 3">
            <a:extLst>
              <a:ext uri="{FF2B5EF4-FFF2-40B4-BE49-F238E27FC236}">
                <a16:creationId xmlns:a16="http://schemas.microsoft.com/office/drawing/2014/main" id="{BD815939-221F-4306-B949-42301A2E3D21}"/>
              </a:ext>
            </a:extLst>
          </p:cNvPr>
          <p:cNvSpPr>
            <a:spLocks noGrp="1"/>
          </p:cNvSpPr>
          <p:nvPr>
            <p:ph type="sldNum" sz="quarter" idx="12"/>
          </p:nvPr>
        </p:nvSpPr>
        <p:spPr/>
        <p:txBody>
          <a:bodyPr/>
          <a:lstStyle/>
          <a:p>
            <a:fld id="{3E15BD7C-E074-4D4A-84C3-500EE5B9C190}" type="slidenum">
              <a:rPr lang="ru-RU" smtClean="0"/>
              <a:pPr/>
              <a:t>47</a:t>
            </a:fld>
            <a:endParaRPr lang="ru-RU"/>
          </a:p>
        </p:txBody>
      </p:sp>
      <p:pic>
        <p:nvPicPr>
          <p:cNvPr id="5" name="Content Placeholder 4">
            <a:extLst>
              <a:ext uri="{FF2B5EF4-FFF2-40B4-BE49-F238E27FC236}">
                <a16:creationId xmlns:a16="http://schemas.microsoft.com/office/drawing/2014/main" id="{CBF157E0-57EC-4206-B7D4-A4AD77DCB6D9}"/>
              </a:ext>
            </a:extLst>
          </p:cNvPr>
          <p:cNvPicPr>
            <a:picLocks noGrp="1"/>
          </p:cNvPicPr>
          <p:nvPr>
            <p:ph sz="quarter" idx="13"/>
          </p:nvPr>
        </p:nvPicPr>
        <p:blipFill>
          <a:blip r:embed="rId2"/>
          <a:stretch/>
        </p:blipFill>
        <p:spPr>
          <a:xfrm>
            <a:off x="790047" y="1466528"/>
            <a:ext cx="7563906" cy="4610743"/>
          </a:xfrm>
          <a:prstGeom prst="rect">
            <a:avLst/>
          </a:prstGeom>
          <a:ln w="0">
            <a:noFill/>
          </a:ln>
        </p:spPr>
      </p:pic>
    </p:spTree>
    <p:extLst>
      <p:ext uri="{BB962C8B-B14F-4D97-AF65-F5344CB8AC3E}">
        <p14:creationId xmlns:p14="http://schemas.microsoft.com/office/powerpoint/2010/main" val="413917113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AE8B649-76A1-4311-A4C0-E260E028683F}"/>
              </a:ext>
            </a:extLst>
          </p:cNvPr>
          <p:cNvSpPr>
            <a:spLocks noGrp="1"/>
          </p:cNvSpPr>
          <p:nvPr>
            <p:ph type="title"/>
          </p:nvPr>
        </p:nvSpPr>
        <p:spPr/>
        <p:txBody>
          <a:bodyPr/>
          <a:lstStyle/>
          <a:p>
            <a:r>
              <a:rPr lang="en-US" sz="4000" strike="noStrike" spc="-1">
                <a:ea typeface="Tahoma" panose="020B0604030504040204" pitchFamily="34" charset="0"/>
                <a:cs typeface="Tahoma" panose="020B0604030504040204" pitchFamily="34" charset="0"/>
              </a:rPr>
              <a:t>SoftActivity Keylogger</a:t>
            </a:r>
            <a:endParaRPr lang="en-US">
              <a:ea typeface="Tahoma" panose="020B0604030504040204" pitchFamily="34" charset="0"/>
              <a:cs typeface="Tahoma" panose="020B0604030504040204" pitchFamily="34" charset="0"/>
            </a:endParaRPr>
          </a:p>
        </p:txBody>
      </p:sp>
      <p:sp>
        <p:nvSpPr>
          <p:cNvPr id="4" name="Slide Number Placeholder 3">
            <a:extLst>
              <a:ext uri="{FF2B5EF4-FFF2-40B4-BE49-F238E27FC236}">
                <a16:creationId xmlns:a16="http://schemas.microsoft.com/office/drawing/2014/main" id="{D9040DEC-ED83-4F68-BFE0-A08C444382F0}"/>
              </a:ext>
            </a:extLst>
          </p:cNvPr>
          <p:cNvSpPr>
            <a:spLocks noGrp="1"/>
          </p:cNvSpPr>
          <p:nvPr>
            <p:ph type="sldNum" sz="quarter" idx="12"/>
          </p:nvPr>
        </p:nvSpPr>
        <p:spPr/>
        <p:txBody>
          <a:bodyPr/>
          <a:lstStyle/>
          <a:p>
            <a:fld id="{3E15BD7C-E074-4D4A-84C3-500EE5B9C190}" type="slidenum">
              <a:rPr lang="ru-RU" smtClean="0"/>
              <a:pPr/>
              <a:t>48</a:t>
            </a:fld>
            <a:endParaRPr lang="ru-RU"/>
          </a:p>
        </p:txBody>
      </p:sp>
      <p:sp>
        <p:nvSpPr>
          <p:cNvPr id="8" name="Rectangle: Rounded Corners 7">
            <a:extLst>
              <a:ext uri="{FF2B5EF4-FFF2-40B4-BE49-F238E27FC236}">
                <a16:creationId xmlns:a16="http://schemas.microsoft.com/office/drawing/2014/main" id="{8CEEC7D1-7CB0-44FD-84C9-6B561C2C003D}"/>
              </a:ext>
            </a:extLst>
          </p:cNvPr>
          <p:cNvSpPr/>
          <p:nvPr/>
        </p:nvSpPr>
        <p:spPr>
          <a:xfrm>
            <a:off x="586270" y="794327"/>
            <a:ext cx="8061625" cy="1401417"/>
          </a:xfrm>
          <a:prstGeom prst="roundRect">
            <a:avLst/>
          </a:prstGeom>
          <a:gradFill>
            <a:gsLst>
              <a:gs pos="100000">
                <a:schemeClr val="accent2">
                  <a:lumMod val="60000"/>
                  <a:lumOff val="40000"/>
                </a:schemeClr>
              </a:gs>
              <a:gs pos="25000">
                <a:schemeClr val="accent2">
                  <a:lumMod val="40000"/>
                  <a:lumOff val="60000"/>
                </a:schemeClr>
              </a:gs>
              <a:gs pos="0">
                <a:schemeClr val="accent2">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marL="432000" indent="-323640">
              <a:lnSpc>
                <a:spcPct val="100000"/>
              </a:lnSpc>
              <a:spcBef>
                <a:spcPts val="1417"/>
              </a:spcBef>
              <a:buClr>
                <a:srgbClr val="000000"/>
              </a:buClr>
              <a:buSzPct val="45000"/>
              <a:buFont typeface="Wingdings" charset="2"/>
              <a:buChar char=""/>
            </a:pPr>
            <a:r>
              <a:rPr lang="en-US" sz="2000" b="0" strike="noStrike" spc="-1">
                <a:solidFill>
                  <a:srgbClr val="000000"/>
                </a:solidFill>
              </a:rPr>
              <a:t>SoftActivity Keylogger là một công cụ gián điệp chạy trong nền vàghi lại bí mật các URL đã truy cập trong trình duyệt, các lần gõ phím trong bất kỳ chương trình nào, trò chuyệncuộc trò chuyện, nhận và gửi email</a:t>
            </a:r>
            <a:endParaRPr lang="en-US" sz="2000" b="0" strike="noStrike" spc="-1"/>
          </a:p>
        </p:txBody>
      </p:sp>
      <p:sp>
        <p:nvSpPr>
          <p:cNvPr id="9" name="Rectangle: Rounded Corners 8">
            <a:extLst>
              <a:ext uri="{FF2B5EF4-FFF2-40B4-BE49-F238E27FC236}">
                <a16:creationId xmlns:a16="http://schemas.microsoft.com/office/drawing/2014/main" id="{D0475D00-3DD4-4681-95BF-1007832FCD6F}"/>
              </a:ext>
            </a:extLst>
          </p:cNvPr>
          <p:cNvSpPr/>
          <p:nvPr/>
        </p:nvSpPr>
        <p:spPr>
          <a:xfrm>
            <a:off x="586270" y="2304272"/>
            <a:ext cx="8061625" cy="1039292"/>
          </a:xfrm>
          <a:prstGeom prst="roundRect">
            <a:avLst/>
          </a:prstGeom>
          <a:gradFill>
            <a:gsLst>
              <a:gs pos="100000">
                <a:schemeClr val="accent2">
                  <a:lumMod val="60000"/>
                  <a:lumOff val="40000"/>
                </a:schemeClr>
              </a:gs>
              <a:gs pos="25000">
                <a:schemeClr val="accent2">
                  <a:lumMod val="40000"/>
                  <a:lumOff val="60000"/>
                </a:schemeClr>
              </a:gs>
              <a:gs pos="0">
                <a:schemeClr val="accent2">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marL="432000" indent="-323640">
              <a:lnSpc>
                <a:spcPct val="100000"/>
              </a:lnSpc>
              <a:spcBef>
                <a:spcPts val="1417"/>
              </a:spcBef>
              <a:buClr>
                <a:srgbClr val="000000"/>
              </a:buClr>
              <a:buSzPct val="45000"/>
              <a:buFont typeface="Wingdings" charset="2"/>
              <a:buChar char=""/>
            </a:pPr>
            <a:r>
              <a:rPr lang="en-US" sz="2000" b="0" strike="noStrike" spc="-1">
                <a:solidFill>
                  <a:srgbClr val="000000"/>
                </a:solidFill>
              </a:rPr>
              <a:t>Nó chụp ảnh chụp màn hình của máy tính để bàn tại một khoảng thời gian định sẵn</a:t>
            </a:r>
            <a:endParaRPr lang="en-US" sz="2000" b="0" strike="noStrike" spc="-1"/>
          </a:p>
        </p:txBody>
      </p:sp>
      <p:sp>
        <p:nvSpPr>
          <p:cNvPr id="10" name="Rectangle: Rounded Corners 9">
            <a:extLst>
              <a:ext uri="{FF2B5EF4-FFF2-40B4-BE49-F238E27FC236}">
                <a16:creationId xmlns:a16="http://schemas.microsoft.com/office/drawing/2014/main" id="{CF075199-FA47-4E86-ABE5-89E3B32A398D}"/>
              </a:ext>
            </a:extLst>
          </p:cNvPr>
          <p:cNvSpPr/>
          <p:nvPr/>
        </p:nvSpPr>
        <p:spPr>
          <a:xfrm>
            <a:off x="586270" y="3429000"/>
            <a:ext cx="8061625" cy="3258127"/>
          </a:xfrm>
          <a:prstGeom prst="roundRect">
            <a:avLst/>
          </a:prstGeom>
          <a:gradFill>
            <a:gsLst>
              <a:gs pos="100000">
                <a:schemeClr val="accent2">
                  <a:lumMod val="60000"/>
                  <a:lumOff val="40000"/>
                </a:schemeClr>
              </a:gs>
              <a:gs pos="25000">
                <a:schemeClr val="accent2">
                  <a:lumMod val="40000"/>
                  <a:lumOff val="60000"/>
                </a:schemeClr>
              </a:gs>
              <a:gs pos="0">
                <a:schemeClr val="accent2">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nSpc>
                <a:spcPct val="150000"/>
              </a:lnSpc>
              <a:tabLst>
                <a:tab pos="0" algn="l"/>
              </a:tabLst>
            </a:pPr>
            <a:r>
              <a:rPr lang="en-US" sz="2000" spc="-1">
                <a:solidFill>
                  <a:srgbClr val="000000"/>
                </a:solidFill>
                <a:latin typeface="Tahoma" panose="020B0604030504040204" pitchFamily="34" charset="0"/>
                <a:ea typeface="Tahoma" panose="020B0604030504040204" pitchFamily="34" charset="0"/>
                <a:cs typeface="Tahoma" panose="020B0604030504040204" pitchFamily="34" charset="0"/>
              </a:rPr>
              <a:t>Tính năng</a:t>
            </a: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a:t>
            </a:r>
            <a:endParaRPr lang="en-US" sz="2000" b="0" strike="noStrike" spc="-1">
              <a:latin typeface="Tahoma" panose="020B0604030504040204" pitchFamily="34" charset="0"/>
              <a:ea typeface="Tahoma" panose="020B0604030504040204" pitchFamily="34" charset="0"/>
              <a:cs typeface="Tahoma" panose="020B0604030504040204" pitchFamily="34" charset="0"/>
            </a:endParaRPr>
          </a:p>
          <a:p>
            <a:pPr>
              <a:lnSpc>
                <a:spcPct val="150000"/>
              </a:lnSpc>
              <a:tabLst>
                <a:tab pos="0" algn="l"/>
              </a:tabLst>
            </a:pP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 Ghi lại mọi thứ</a:t>
            </a:r>
            <a:endParaRPr lang="en-US" sz="2000" b="0" strike="noStrike" spc="-1">
              <a:latin typeface="Tahoma" panose="020B0604030504040204" pitchFamily="34" charset="0"/>
              <a:ea typeface="Tahoma" panose="020B0604030504040204" pitchFamily="34" charset="0"/>
              <a:cs typeface="Tahoma" panose="020B0604030504040204" pitchFamily="34" charset="0"/>
            </a:endParaRPr>
          </a:p>
          <a:p>
            <a:pPr>
              <a:lnSpc>
                <a:spcPct val="150000"/>
              </a:lnSpc>
              <a:tabLst>
                <a:tab pos="0" algn="l"/>
              </a:tabLst>
            </a:pP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 Ghi lại ảnh chụp màn hình với công nghệ IntelliSnap™ tiên tiến</a:t>
            </a:r>
            <a:endParaRPr lang="en-US" sz="2000" b="0" strike="noStrike" spc="-1">
              <a:latin typeface="Tahoma" panose="020B0604030504040204" pitchFamily="34" charset="0"/>
              <a:ea typeface="Tahoma" panose="020B0604030504040204" pitchFamily="34" charset="0"/>
              <a:cs typeface="Tahoma" panose="020B0604030504040204" pitchFamily="34" charset="0"/>
            </a:endParaRPr>
          </a:p>
          <a:p>
            <a:pPr>
              <a:lnSpc>
                <a:spcPct val="150000"/>
              </a:lnSpc>
              <a:tabLst>
                <a:tab pos="0" algn="l"/>
              </a:tabLst>
            </a:pP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 Các tính năng báo cáo nâng cao</a:t>
            </a:r>
            <a:endParaRPr lang="en-US" sz="2000" b="0" strike="noStrike" spc="-1">
              <a:latin typeface="Tahoma" panose="020B0604030504040204" pitchFamily="34" charset="0"/>
              <a:ea typeface="Tahoma" panose="020B0604030504040204" pitchFamily="34" charset="0"/>
              <a:cs typeface="Tahoma" panose="020B0604030504040204" pitchFamily="34" charset="0"/>
            </a:endParaRPr>
          </a:p>
          <a:p>
            <a:pPr>
              <a:lnSpc>
                <a:spcPct val="150000"/>
              </a:lnSpc>
              <a:tabLst>
                <a:tab pos="0" algn="l"/>
              </a:tabLst>
            </a:pP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 Hoạt động bí mật</a:t>
            </a:r>
            <a:endParaRPr lang="en-US" sz="2000" b="0" strike="noStrike" spc="-1">
              <a:latin typeface="Tahoma" panose="020B0604030504040204" pitchFamily="34" charset="0"/>
              <a:ea typeface="Tahoma" panose="020B0604030504040204" pitchFamily="34" charset="0"/>
              <a:cs typeface="Tahoma" panose="020B0604030504040204" pitchFamily="34" charset="0"/>
            </a:endParaRPr>
          </a:p>
          <a:p>
            <a:pPr>
              <a:lnSpc>
                <a:spcPct val="150000"/>
              </a:lnSpc>
              <a:tabLst>
                <a:tab pos="0" algn="l"/>
              </a:tabLst>
            </a:pPr>
            <a:r>
              <a:rPr lang="en-US" sz="2000" b="0" strike="noStrike" spc="-1">
                <a:solidFill>
                  <a:srgbClr val="000000"/>
                </a:solidFill>
                <a:latin typeface="Tahoma" panose="020B0604030504040204" pitchFamily="34" charset="0"/>
                <a:ea typeface="Tahoma" panose="020B0604030504040204" pitchFamily="34" charset="0"/>
                <a:cs typeface="Tahoma" panose="020B0604030504040204" pitchFamily="34" charset="0"/>
              </a:rPr>
              <a:t>• Nhận báo cáo qua email</a:t>
            </a:r>
            <a:endParaRPr lang="en-AU" sz="2000" dirty="0">
              <a:solidFill>
                <a:sysClr val="windowText" lastClr="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8279162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E4FEF94-E3CA-45E9-BC18-917D4D811487}"/>
              </a:ext>
            </a:extLst>
          </p:cNvPr>
          <p:cNvSpPr>
            <a:spLocks noGrp="1"/>
          </p:cNvSpPr>
          <p:nvPr>
            <p:ph type="title"/>
          </p:nvPr>
        </p:nvSpPr>
        <p:spPr/>
        <p:txBody>
          <a:bodyPr/>
          <a:lstStyle/>
          <a:p>
            <a:r>
              <a:rPr lang="en-US" strike="noStrike" spc="-1">
                <a:ea typeface="Tahoma" panose="020B0604030504040204" pitchFamily="34" charset="0"/>
                <a:cs typeface="Tahoma" panose="020B0604030504040204" pitchFamily="34" charset="0"/>
              </a:rPr>
              <a:t>SoftActivity Keylogger: Screenshot 1</a:t>
            </a:r>
            <a:endParaRPr lang="en-US">
              <a:ea typeface="Tahoma" panose="020B0604030504040204" pitchFamily="34" charset="0"/>
              <a:cs typeface="Tahoma" panose="020B0604030504040204" pitchFamily="34" charset="0"/>
            </a:endParaRPr>
          </a:p>
        </p:txBody>
      </p:sp>
      <p:sp>
        <p:nvSpPr>
          <p:cNvPr id="4" name="Slide Number Placeholder 3">
            <a:extLst>
              <a:ext uri="{FF2B5EF4-FFF2-40B4-BE49-F238E27FC236}">
                <a16:creationId xmlns:a16="http://schemas.microsoft.com/office/drawing/2014/main" id="{843CB806-D9C2-4232-95AF-54F760DFF92B}"/>
              </a:ext>
            </a:extLst>
          </p:cNvPr>
          <p:cNvSpPr>
            <a:spLocks noGrp="1"/>
          </p:cNvSpPr>
          <p:nvPr>
            <p:ph type="sldNum" sz="quarter" idx="12"/>
          </p:nvPr>
        </p:nvSpPr>
        <p:spPr/>
        <p:txBody>
          <a:bodyPr/>
          <a:lstStyle/>
          <a:p>
            <a:fld id="{3E15BD7C-E074-4D4A-84C3-500EE5B9C190}" type="slidenum">
              <a:rPr lang="ru-RU" smtClean="0"/>
              <a:pPr/>
              <a:t>49</a:t>
            </a:fld>
            <a:endParaRPr lang="ru-RU"/>
          </a:p>
        </p:txBody>
      </p:sp>
      <p:pic>
        <p:nvPicPr>
          <p:cNvPr id="5" name="Content Placeholder 4">
            <a:extLst>
              <a:ext uri="{FF2B5EF4-FFF2-40B4-BE49-F238E27FC236}">
                <a16:creationId xmlns:a16="http://schemas.microsoft.com/office/drawing/2014/main" id="{C8476401-715E-46E1-92EF-4F9D34B6EB7D}"/>
              </a:ext>
            </a:extLst>
          </p:cNvPr>
          <p:cNvPicPr>
            <a:picLocks noGrp="1"/>
          </p:cNvPicPr>
          <p:nvPr>
            <p:ph sz="quarter" idx="13"/>
          </p:nvPr>
        </p:nvPicPr>
        <p:blipFill>
          <a:blip r:embed="rId2"/>
          <a:stretch/>
        </p:blipFill>
        <p:spPr>
          <a:xfrm>
            <a:off x="1593653" y="1145309"/>
            <a:ext cx="5956693" cy="5172364"/>
          </a:xfrm>
          <a:prstGeom prst="rect">
            <a:avLst/>
          </a:prstGeom>
          <a:ln w="0">
            <a:noFill/>
          </a:ln>
        </p:spPr>
      </p:pic>
    </p:spTree>
    <p:extLst>
      <p:ext uri="{BB962C8B-B14F-4D97-AF65-F5344CB8AC3E}">
        <p14:creationId xmlns:p14="http://schemas.microsoft.com/office/powerpoint/2010/main" val="317133629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sz="2800" dirty="0" err="1"/>
              <a:t>Phân</a:t>
            </a:r>
            <a:r>
              <a:rPr lang="en-US" sz="2800" dirty="0"/>
              <a:t> </a:t>
            </a:r>
            <a:r>
              <a:rPr lang="en-US" sz="2800" dirty="0" err="1"/>
              <a:t>tích</a:t>
            </a:r>
            <a:r>
              <a:rPr lang="en-US" sz="2800" dirty="0"/>
              <a:t> </a:t>
            </a:r>
            <a:r>
              <a:rPr lang="en-US" sz="2800" dirty="0" err="1"/>
              <a:t>chuyên</a:t>
            </a:r>
            <a:r>
              <a:rPr lang="en-US" sz="2800" dirty="0"/>
              <a:t> </a:t>
            </a:r>
            <a:r>
              <a:rPr lang="en-US" sz="2800" dirty="0" err="1"/>
              <a:t>sâu</a:t>
            </a:r>
            <a:r>
              <a:rPr lang="en-US" sz="2800" dirty="0"/>
              <a:t> của </a:t>
            </a:r>
            <a:r>
              <a:rPr lang="en-US" sz="2800" dirty="0" err="1"/>
              <a:t>một</a:t>
            </a:r>
            <a:r>
              <a:rPr lang="en-US" sz="2800" dirty="0"/>
              <a:t> </a:t>
            </a:r>
            <a:r>
              <a:rPr lang="en-US" sz="2800" dirty="0" err="1"/>
              <a:t>cuộc</a:t>
            </a:r>
            <a:r>
              <a:rPr lang="en-US" sz="2800" dirty="0"/>
              <a:t> </a:t>
            </a:r>
            <a:r>
              <a:rPr lang="en-US" sz="2800" dirty="0" err="1"/>
              <a:t>tấn</a:t>
            </a:r>
            <a:r>
              <a:rPr lang="en-US" sz="2800" dirty="0"/>
              <a:t> </a:t>
            </a:r>
            <a:r>
              <a:rPr lang="en-US" sz="2800" dirty="0" err="1"/>
              <a:t>công</a:t>
            </a:r>
            <a:r>
              <a:rPr lang="en-US" sz="2800" dirty="0"/>
              <a:t> “</a:t>
            </a:r>
            <a:r>
              <a:rPr lang="en-US" sz="2800" dirty="0" err="1"/>
              <a:t>nội</a:t>
            </a:r>
            <a:r>
              <a:rPr lang="en-US" sz="2800" dirty="0"/>
              <a:t> </a:t>
            </a:r>
            <a:r>
              <a:rPr lang="en-US" sz="2800" dirty="0" err="1"/>
              <a:t>gián</a:t>
            </a:r>
            <a:r>
              <a:rPr lang="en-US" sz="2800" dirty="0"/>
              <a:t>”</a:t>
            </a:r>
          </a:p>
        </p:txBody>
      </p:sp>
      <p:sp>
        <p:nvSpPr>
          <p:cNvPr id="8" name="Slide Number Placeholder 7"/>
          <p:cNvSpPr>
            <a:spLocks noGrp="1"/>
          </p:cNvSpPr>
          <p:nvPr>
            <p:ph type="sldNum" sz="quarter" idx="12"/>
          </p:nvPr>
        </p:nvSpPr>
        <p:spPr/>
        <p:txBody>
          <a:bodyPr/>
          <a:lstStyle/>
          <a:p>
            <a:fld id="{3E15BD7C-E074-4D4A-84C3-500EE5B9C190}" type="slidenum">
              <a:rPr lang="ru-RU" smtClean="0"/>
              <a:pPr/>
              <a:t>5</a:t>
            </a:fld>
            <a:endParaRPr lang="ru-RU"/>
          </a:p>
        </p:txBody>
      </p:sp>
      <p:sp>
        <p:nvSpPr>
          <p:cNvPr id="4" name="Rectangle: Rounded Corners 3">
            <a:extLst>
              <a:ext uri="{FF2B5EF4-FFF2-40B4-BE49-F238E27FC236}">
                <a16:creationId xmlns:a16="http://schemas.microsoft.com/office/drawing/2014/main" id="{BC89ED9E-3118-48E4-B12B-1B9FC254A57C}"/>
              </a:ext>
            </a:extLst>
          </p:cNvPr>
          <p:cNvSpPr/>
          <p:nvPr/>
        </p:nvSpPr>
        <p:spPr>
          <a:xfrm>
            <a:off x="2215657" y="1391382"/>
            <a:ext cx="4938344" cy="589085"/>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Tìm</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hiểu</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quy</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trình</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hoạt</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động</a:t>
            </a:r>
            <a:endPar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86" name="Rectangle: Rounded Corners 85">
            <a:extLst>
              <a:ext uri="{FF2B5EF4-FFF2-40B4-BE49-F238E27FC236}">
                <a16:creationId xmlns:a16="http://schemas.microsoft.com/office/drawing/2014/main" id="{D943127B-575E-43DD-AAF6-7470061130A9}"/>
              </a:ext>
            </a:extLst>
          </p:cNvPr>
          <p:cNvSpPr/>
          <p:nvPr/>
        </p:nvSpPr>
        <p:spPr>
          <a:xfrm>
            <a:off x="2215657" y="2386012"/>
            <a:ext cx="4938345" cy="589085"/>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Chiếm</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tài</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khoản</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và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xác</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thực</a:t>
            </a:r>
            <a:endPar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87" name="Rectangle: Rounded Corners 86">
            <a:extLst>
              <a:ext uri="{FF2B5EF4-FFF2-40B4-BE49-F238E27FC236}">
                <a16:creationId xmlns:a16="http://schemas.microsoft.com/office/drawing/2014/main" id="{DAF1C6A8-A6FE-420A-8965-9E0643CE13F9}"/>
              </a:ext>
            </a:extLst>
          </p:cNvPr>
          <p:cNvSpPr/>
          <p:nvPr/>
        </p:nvSpPr>
        <p:spPr>
          <a:xfrm>
            <a:off x="2215657" y="3380644"/>
            <a:ext cx="4938346" cy="589085"/>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Cài</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đặt</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logic bomb, rootkits, keylogger</a:t>
            </a:r>
          </a:p>
        </p:txBody>
      </p:sp>
      <p:sp>
        <p:nvSpPr>
          <p:cNvPr id="88" name="Rectangle: Rounded Corners 87">
            <a:extLst>
              <a:ext uri="{FF2B5EF4-FFF2-40B4-BE49-F238E27FC236}">
                <a16:creationId xmlns:a16="http://schemas.microsoft.com/office/drawing/2014/main" id="{14AD7D63-AFF8-41D9-849E-A6C3E10A5836}"/>
              </a:ext>
            </a:extLst>
          </p:cNvPr>
          <p:cNvSpPr/>
          <p:nvPr/>
        </p:nvSpPr>
        <p:spPr>
          <a:xfrm>
            <a:off x="2215657" y="4375274"/>
            <a:ext cx="4938347" cy="589085"/>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Kích</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hoạt</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logic bomb và keylogger</a:t>
            </a:r>
          </a:p>
        </p:txBody>
      </p:sp>
      <p:sp>
        <p:nvSpPr>
          <p:cNvPr id="89" name="Rectangle: Rounded Corners 88">
            <a:extLst>
              <a:ext uri="{FF2B5EF4-FFF2-40B4-BE49-F238E27FC236}">
                <a16:creationId xmlns:a16="http://schemas.microsoft.com/office/drawing/2014/main" id="{30245389-286D-43CA-9F3A-B409EC04F2BD}"/>
              </a:ext>
            </a:extLst>
          </p:cNvPr>
          <p:cNvSpPr/>
          <p:nvPr/>
        </p:nvSpPr>
        <p:spPr>
          <a:xfrm>
            <a:off x="2215657" y="5369904"/>
            <a:ext cx="4938347" cy="589085"/>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Phá</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hoại</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công</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bố</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thông</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tin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cho</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tổ</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chức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đối</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thủ</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để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lấy</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lợi</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nhuận</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hoặc</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trả</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thù</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cá</a:t>
            </a:r>
            <a:r>
              <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dirty="0" err="1">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nhân</a:t>
            </a:r>
            <a:endParaRPr lang="en-US" dirty="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14" name="Arrow: Down 13">
            <a:extLst>
              <a:ext uri="{FF2B5EF4-FFF2-40B4-BE49-F238E27FC236}">
                <a16:creationId xmlns:a16="http://schemas.microsoft.com/office/drawing/2014/main" id="{2614E4F3-1E93-47FF-8468-A3D045C5056E}"/>
              </a:ext>
            </a:extLst>
          </p:cNvPr>
          <p:cNvSpPr/>
          <p:nvPr/>
        </p:nvSpPr>
        <p:spPr>
          <a:xfrm>
            <a:off x="4633546" y="1980467"/>
            <a:ext cx="307731" cy="40554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Arrow: Down 89">
            <a:extLst>
              <a:ext uri="{FF2B5EF4-FFF2-40B4-BE49-F238E27FC236}">
                <a16:creationId xmlns:a16="http://schemas.microsoft.com/office/drawing/2014/main" id="{F7475B12-5A9E-4863-9B48-19094D96727E}"/>
              </a:ext>
            </a:extLst>
          </p:cNvPr>
          <p:cNvSpPr/>
          <p:nvPr/>
        </p:nvSpPr>
        <p:spPr>
          <a:xfrm>
            <a:off x="4633546" y="2975097"/>
            <a:ext cx="307731" cy="40554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row: Down 90">
            <a:extLst>
              <a:ext uri="{FF2B5EF4-FFF2-40B4-BE49-F238E27FC236}">
                <a16:creationId xmlns:a16="http://schemas.microsoft.com/office/drawing/2014/main" id="{0EA55086-C0C8-4A95-8AF4-04AA15773402}"/>
              </a:ext>
            </a:extLst>
          </p:cNvPr>
          <p:cNvSpPr/>
          <p:nvPr/>
        </p:nvSpPr>
        <p:spPr>
          <a:xfrm>
            <a:off x="4633545" y="3969729"/>
            <a:ext cx="307731" cy="40554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Arrow: Down 102">
            <a:extLst>
              <a:ext uri="{FF2B5EF4-FFF2-40B4-BE49-F238E27FC236}">
                <a16:creationId xmlns:a16="http://schemas.microsoft.com/office/drawing/2014/main" id="{A7E4A925-DF94-4FE4-8FE3-A988F14D45F6}"/>
              </a:ext>
            </a:extLst>
          </p:cNvPr>
          <p:cNvSpPr/>
          <p:nvPr/>
        </p:nvSpPr>
        <p:spPr>
          <a:xfrm>
            <a:off x="4633544" y="4964359"/>
            <a:ext cx="307731" cy="40554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6986884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584912B-2379-4101-923C-FA344BD1229C}"/>
              </a:ext>
            </a:extLst>
          </p:cNvPr>
          <p:cNvSpPr>
            <a:spLocks noGrp="1"/>
          </p:cNvSpPr>
          <p:nvPr>
            <p:ph type="title"/>
          </p:nvPr>
        </p:nvSpPr>
        <p:spPr/>
        <p:txBody>
          <a:bodyPr/>
          <a:lstStyle/>
          <a:p>
            <a:r>
              <a:rPr lang="en-US" strike="noStrike" spc="-1">
                <a:ea typeface="Tahoma" panose="020B0604030504040204" pitchFamily="34" charset="0"/>
                <a:cs typeface="Tahoma" panose="020B0604030504040204" pitchFamily="34" charset="0"/>
              </a:rPr>
              <a:t>SoftActivity Keylogger: Screenshot 2</a:t>
            </a:r>
            <a:endParaRPr lang="en-US">
              <a:ea typeface="Tahoma" panose="020B0604030504040204" pitchFamily="34" charset="0"/>
              <a:cs typeface="Tahoma" panose="020B0604030504040204" pitchFamily="34" charset="0"/>
            </a:endParaRPr>
          </a:p>
        </p:txBody>
      </p:sp>
      <p:sp>
        <p:nvSpPr>
          <p:cNvPr id="4" name="Slide Number Placeholder 3">
            <a:extLst>
              <a:ext uri="{FF2B5EF4-FFF2-40B4-BE49-F238E27FC236}">
                <a16:creationId xmlns:a16="http://schemas.microsoft.com/office/drawing/2014/main" id="{35B2BBDD-AC61-4A69-B5C3-DD9EA181E5D5}"/>
              </a:ext>
            </a:extLst>
          </p:cNvPr>
          <p:cNvSpPr>
            <a:spLocks noGrp="1"/>
          </p:cNvSpPr>
          <p:nvPr>
            <p:ph type="sldNum" sz="quarter" idx="12"/>
          </p:nvPr>
        </p:nvSpPr>
        <p:spPr/>
        <p:txBody>
          <a:bodyPr/>
          <a:lstStyle/>
          <a:p>
            <a:fld id="{3E15BD7C-E074-4D4A-84C3-500EE5B9C190}" type="slidenum">
              <a:rPr lang="ru-RU" smtClean="0"/>
              <a:pPr/>
              <a:t>50</a:t>
            </a:fld>
            <a:endParaRPr lang="ru-RU"/>
          </a:p>
        </p:txBody>
      </p:sp>
      <p:pic>
        <p:nvPicPr>
          <p:cNvPr id="5" name="Content Placeholder 4">
            <a:extLst>
              <a:ext uri="{FF2B5EF4-FFF2-40B4-BE49-F238E27FC236}">
                <a16:creationId xmlns:a16="http://schemas.microsoft.com/office/drawing/2014/main" id="{090CF2C8-7352-41E4-9CE7-B100FC1B0011}"/>
              </a:ext>
            </a:extLst>
          </p:cNvPr>
          <p:cNvPicPr>
            <a:picLocks noGrp="1"/>
          </p:cNvPicPr>
          <p:nvPr>
            <p:ph sz="quarter" idx="13"/>
          </p:nvPr>
        </p:nvPicPr>
        <p:blipFill>
          <a:blip r:embed="rId2"/>
          <a:stretch/>
        </p:blipFill>
        <p:spPr>
          <a:xfrm>
            <a:off x="1259536" y="1025238"/>
            <a:ext cx="6624927" cy="5098216"/>
          </a:xfrm>
          <a:prstGeom prst="rect">
            <a:avLst/>
          </a:prstGeom>
          <a:ln w="0">
            <a:noFill/>
          </a:ln>
        </p:spPr>
      </p:pic>
    </p:spTree>
    <p:extLst>
      <p:ext uri="{BB962C8B-B14F-4D97-AF65-F5344CB8AC3E}">
        <p14:creationId xmlns:p14="http://schemas.microsoft.com/office/powerpoint/2010/main" val="354042160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A49CA03-E6EA-4B0D-9831-D6C986CD2ED1}"/>
              </a:ext>
            </a:extLst>
          </p:cNvPr>
          <p:cNvSpPr>
            <a:spLocks noGrp="1"/>
          </p:cNvSpPr>
          <p:nvPr>
            <p:ph type="title"/>
          </p:nvPr>
        </p:nvSpPr>
        <p:spPr/>
        <p:txBody>
          <a:bodyPr/>
          <a:lstStyle/>
          <a:p>
            <a:r>
              <a:rPr lang="en-US" sz="4000" strike="noStrike" spc="-1"/>
              <a:t>Elite Keylogger</a:t>
            </a:r>
            <a:endParaRPr lang="en-US"/>
          </a:p>
        </p:txBody>
      </p:sp>
      <p:sp>
        <p:nvSpPr>
          <p:cNvPr id="4" name="Slide Number Placeholder 3">
            <a:extLst>
              <a:ext uri="{FF2B5EF4-FFF2-40B4-BE49-F238E27FC236}">
                <a16:creationId xmlns:a16="http://schemas.microsoft.com/office/drawing/2014/main" id="{B43BEC8E-676A-4ACA-9575-AA552A15F2BE}"/>
              </a:ext>
            </a:extLst>
          </p:cNvPr>
          <p:cNvSpPr>
            <a:spLocks noGrp="1"/>
          </p:cNvSpPr>
          <p:nvPr>
            <p:ph type="sldNum" sz="quarter" idx="12"/>
          </p:nvPr>
        </p:nvSpPr>
        <p:spPr/>
        <p:txBody>
          <a:bodyPr/>
          <a:lstStyle/>
          <a:p>
            <a:fld id="{3E15BD7C-E074-4D4A-84C3-500EE5B9C190}" type="slidenum">
              <a:rPr lang="ru-RU" smtClean="0"/>
              <a:pPr/>
              <a:t>51</a:t>
            </a:fld>
            <a:endParaRPr lang="ru-RU"/>
          </a:p>
        </p:txBody>
      </p:sp>
      <p:sp>
        <p:nvSpPr>
          <p:cNvPr id="5" name="Content Placeholder 2_0">
            <a:extLst>
              <a:ext uri="{FF2B5EF4-FFF2-40B4-BE49-F238E27FC236}">
                <a16:creationId xmlns:a16="http://schemas.microsoft.com/office/drawing/2014/main" id="{F34C7A8B-71F2-4540-B29C-54AF5AB527D6}"/>
              </a:ext>
            </a:extLst>
          </p:cNvPr>
          <p:cNvSpPr/>
          <p:nvPr/>
        </p:nvSpPr>
        <p:spPr>
          <a:xfrm>
            <a:off x="296640" y="3429000"/>
            <a:ext cx="8550720" cy="2442600"/>
          </a:xfrm>
          <a:prstGeom prst="rect">
            <a:avLst/>
          </a:prstGeom>
          <a:gradFill rotWithShape="0">
            <a:gsLst>
              <a:gs pos="0">
                <a:srgbClr val="BFD4FE"/>
              </a:gs>
              <a:gs pos="100000">
                <a:srgbClr val="E5EFFF"/>
              </a:gs>
            </a:gsLst>
            <a:lin ang="16200000"/>
          </a:gradFill>
          <a:ln w="9360">
            <a:solidFill>
              <a:srgbClr val="4A7EBB"/>
            </a:solidFill>
            <a:round/>
          </a:ln>
          <a:effectLst>
            <a:outerShdw blurRad="39960" dist="20160" dir="5400000">
              <a:srgbClr val="000000">
                <a:alpha val="38000"/>
              </a:srgbClr>
            </a:outerShdw>
            <a:softEdge rad="63360"/>
          </a:effectLst>
        </p:spPr>
        <p:style>
          <a:lnRef idx="0">
            <a:scrgbClr r="0" g="0" b="0"/>
          </a:lnRef>
          <a:fillRef idx="0">
            <a:scrgbClr r="0" g="0" b="0"/>
          </a:fillRef>
          <a:effectRef idx="0">
            <a:scrgbClr r="0" g="0" b="0"/>
          </a:effectRef>
          <a:fontRef idx="minor"/>
        </p:style>
        <p:txBody>
          <a:bodyPr lIns="90000" tIns="45000" rIns="90000" bIns="4500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00000"/>
              </a:lnSpc>
              <a:spcBef>
                <a:spcPts val="479"/>
              </a:spcBef>
              <a:tabLst>
                <a:tab pos="0" algn="l"/>
              </a:tabLst>
            </a:pPr>
            <a:r>
              <a:rPr lang="en-US" sz="1400" b="0" strike="noStrike" spc="-1" dirty="0" err="1">
                <a:solidFill>
                  <a:srgbClr val="000000"/>
                </a:solidFill>
                <a:latin typeface="Calibri"/>
                <a:ea typeface="DejaVu Sans"/>
              </a:rPr>
              <a:t>Tính</a:t>
            </a:r>
            <a:r>
              <a:rPr lang="en-US" sz="1400" b="0" strike="noStrike" spc="-1" dirty="0">
                <a:solidFill>
                  <a:srgbClr val="000000"/>
                </a:solidFill>
                <a:latin typeface="Calibri"/>
                <a:ea typeface="DejaVu Sans"/>
              </a:rPr>
              <a:t> </a:t>
            </a:r>
            <a:r>
              <a:rPr lang="en-US" sz="1400" b="0" strike="noStrike" spc="-1" dirty="0" err="1">
                <a:solidFill>
                  <a:srgbClr val="000000"/>
                </a:solidFill>
                <a:latin typeface="Calibri"/>
                <a:ea typeface="DejaVu Sans"/>
              </a:rPr>
              <a:t>năng</a:t>
            </a:r>
            <a:endParaRPr lang="en-US" sz="1400" b="0" strike="noStrike" spc="-1" dirty="0">
              <a:latin typeface="Arial"/>
            </a:endParaRPr>
          </a:p>
          <a:p>
            <a:pPr>
              <a:lnSpc>
                <a:spcPct val="100000"/>
              </a:lnSpc>
              <a:spcBef>
                <a:spcPts val="479"/>
              </a:spcBef>
              <a:tabLst>
                <a:tab pos="0" algn="l"/>
              </a:tabLst>
            </a:pPr>
            <a:r>
              <a:rPr lang="en-US" sz="1400" b="0" strike="noStrike" spc="-1" dirty="0">
                <a:solidFill>
                  <a:srgbClr val="000000"/>
                </a:solidFill>
                <a:latin typeface="Calibri"/>
                <a:ea typeface="DejaVu Sans"/>
              </a:rPr>
              <a:t>• </a:t>
            </a:r>
            <a:r>
              <a:rPr lang="en-US" sz="1400" b="0" strike="noStrike" spc="-1" dirty="0" err="1">
                <a:solidFill>
                  <a:srgbClr val="000000"/>
                </a:solidFill>
                <a:latin typeface="Calibri"/>
                <a:ea typeface="DejaVu Sans"/>
              </a:rPr>
              <a:t>Ghi</a:t>
            </a:r>
            <a:r>
              <a:rPr lang="en-US" sz="1400" b="0" strike="noStrike" spc="-1" dirty="0">
                <a:solidFill>
                  <a:srgbClr val="000000"/>
                </a:solidFill>
                <a:latin typeface="Calibri"/>
                <a:ea typeface="DejaVu Sans"/>
              </a:rPr>
              <a:t> </a:t>
            </a:r>
            <a:r>
              <a:rPr lang="en-US" sz="1400" b="0" strike="noStrike" spc="-1" dirty="0" err="1">
                <a:solidFill>
                  <a:srgbClr val="000000"/>
                </a:solidFill>
                <a:latin typeface="Calibri"/>
                <a:ea typeface="DejaVu Sans"/>
              </a:rPr>
              <a:t>lại</a:t>
            </a:r>
            <a:r>
              <a:rPr lang="en-US" sz="1400" b="0" strike="noStrike" spc="-1" dirty="0">
                <a:solidFill>
                  <a:srgbClr val="000000"/>
                </a:solidFill>
                <a:latin typeface="Calibri"/>
                <a:ea typeface="DejaVu Sans"/>
              </a:rPr>
              <a:t> </a:t>
            </a:r>
            <a:r>
              <a:rPr lang="en-US" sz="1400" b="0" strike="noStrike" spc="-1" dirty="0" err="1">
                <a:solidFill>
                  <a:srgbClr val="000000"/>
                </a:solidFill>
                <a:latin typeface="Calibri"/>
                <a:ea typeface="DejaVu Sans"/>
              </a:rPr>
              <a:t>tổ</a:t>
            </a:r>
            <a:r>
              <a:rPr lang="en-US" sz="1400" b="0" strike="noStrike" spc="-1" dirty="0">
                <a:solidFill>
                  <a:srgbClr val="000000"/>
                </a:solidFill>
                <a:latin typeface="Calibri"/>
                <a:ea typeface="DejaVu Sans"/>
              </a:rPr>
              <a:t> </a:t>
            </a:r>
            <a:r>
              <a:rPr lang="en-US" sz="1400" b="0" strike="noStrike" spc="-1" dirty="0" err="1">
                <a:solidFill>
                  <a:srgbClr val="000000"/>
                </a:solidFill>
                <a:latin typeface="Calibri"/>
                <a:ea typeface="DejaVu Sans"/>
              </a:rPr>
              <a:t>hợp</a:t>
            </a:r>
            <a:r>
              <a:rPr lang="en-US" sz="1400" b="0" strike="noStrike" spc="-1" dirty="0">
                <a:solidFill>
                  <a:srgbClr val="000000"/>
                </a:solidFill>
                <a:latin typeface="Calibri"/>
                <a:ea typeface="DejaVu Sans"/>
              </a:rPr>
              <a:t> </a:t>
            </a:r>
            <a:r>
              <a:rPr lang="en-US" sz="1400" b="0" strike="noStrike" spc="-1" dirty="0" err="1">
                <a:solidFill>
                  <a:srgbClr val="000000"/>
                </a:solidFill>
                <a:latin typeface="Calibri"/>
                <a:ea typeface="DejaVu Sans"/>
              </a:rPr>
              <a:t>phím</a:t>
            </a:r>
            <a:endParaRPr lang="en-US" sz="1400" b="0" strike="noStrike" spc="-1" dirty="0">
              <a:latin typeface="Arial"/>
            </a:endParaRPr>
          </a:p>
          <a:p>
            <a:pPr>
              <a:lnSpc>
                <a:spcPct val="100000"/>
              </a:lnSpc>
              <a:spcBef>
                <a:spcPts val="479"/>
              </a:spcBef>
              <a:tabLst>
                <a:tab pos="0" algn="l"/>
              </a:tabLst>
            </a:pPr>
            <a:r>
              <a:rPr lang="en-US" sz="1400" b="0" strike="noStrike" spc="-1" dirty="0">
                <a:solidFill>
                  <a:srgbClr val="000000"/>
                </a:solidFill>
                <a:latin typeface="Calibri"/>
                <a:ea typeface="DejaVu Sans"/>
              </a:rPr>
              <a:t>• </a:t>
            </a:r>
            <a:r>
              <a:rPr lang="en-US" sz="1400" b="0" strike="noStrike" spc="-1" dirty="0" err="1">
                <a:solidFill>
                  <a:srgbClr val="000000"/>
                </a:solidFill>
                <a:latin typeface="Calibri"/>
                <a:ea typeface="DejaVu Sans"/>
              </a:rPr>
              <a:t>Không</a:t>
            </a:r>
            <a:r>
              <a:rPr lang="en-US" sz="1400" b="0" strike="noStrike" spc="-1" dirty="0">
                <a:solidFill>
                  <a:srgbClr val="000000"/>
                </a:solidFill>
                <a:latin typeface="Calibri"/>
                <a:ea typeface="DejaVu Sans"/>
              </a:rPr>
              <a:t> </a:t>
            </a:r>
            <a:r>
              <a:rPr lang="en-US" sz="1400" b="0" strike="noStrike" spc="-1" dirty="0" err="1">
                <a:solidFill>
                  <a:srgbClr val="000000"/>
                </a:solidFill>
                <a:latin typeface="Calibri"/>
                <a:ea typeface="DejaVu Sans"/>
              </a:rPr>
              <a:t>bị</a:t>
            </a:r>
            <a:r>
              <a:rPr lang="en-US" sz="1400" b="0" strike="noStrike" spc="-1" dirty="0">
                <a:solidFill>
                  <a:srgbClr val="000000"/>
                </a:solidFill>
                <a:latin typeface="Calibri"/>
                <a:ea typeface="DejaVu Sans"/>
              </a:rPr>
              <a:t> </a:t>
            </a:r>
            <a:r>
              <a:rPr lang="en-US" sz="1400" b="0" strike="noStrike" spc="-1" dirty="0" err="1">
                <a:solidFill>
                  <a:srgbClr val="000000"/>
                </a:solidFill>
                <a:latin typeface="Calibri"/>
                <a:ea typeface="DejaVu Sans"/>
              </a:rPr>
              <a:t>phát</a:t>
            </a:r>
            <a:r>
              <a:rPr lang="en-US" sz="1400" b="0" strike="noStrike" spc="-1" dirty="0">
                <a:solidFill>
                  <a:srgbClr val="000000"/>
                </a:solidFill>
                <a:latin typeface="Calibri"/>
                <a:ea typeface="DejaVu Sans"/>
              </a:rPr>
              <a:t> </a:t>
            </a:r>
            <a:r>
              <a:rPr lang="en-US" sz="1400" b="0" strike="noStrike" spc="-1" dirty="0" err="1">
                <a:solidFill>
                  <a:srgbClr val="000000"/>
                </a:solidFill>
                <a:latin typeface="Calibri"/>
                <a:ea typeface="DejaVu Sans"/>
              </a:rPr>
              <a:t>hiện</a:t>
            </a:r>
            <a:endParaRPr lang="en-US" sz="1400" b="0" strike="noStrike" spc="-1" dirty="0">
              <a:latin typeface="Arial"/>
            </a:endParaRPr>
          </a:p>
          <a:p>
            <a:pPr>
              <a:lnSpc>
                <a:spcPct val="100000"/>
              </a:lnSpc>
              <a:spcBef>
                <a:spcPts val="479"/>
              </a:spcBef>
              <a:tabLst>
                <a:tab pos="0" algn="l"/>
              </a:tabLst>
            </a:pPr>
            <a:r>
              <a:rPr lang="en-US" sz="1400" b="0" strike="noStrike" spc="-1" dirty="0">
                <a:solidFill>
                  <a:srgbClr val="000000"/>
                </a:solidFill>
                <a:latin typeface="Calibri"/>
                <a:ea typeface="DejaVu Sans"/>
              </a:rPr>
              <a:t>• </a:t>
            </a:r>
            <a:r>
              <a:rPr lang="en-US" sz="1400" b="0" strike="noStrike" spc="-1" dirty="0" err="1">
                <a:solidFill>
                  <a:srgbClr val="000000"/>
                </a:solidFill>
                <a:latin typeface="Calibri"/>
                <a:ea typeface="DejaVu Sans"/>
              </a:rPr>
              <a:t>Ghi</a:t>
            </a:r>
            <a:r>
              <a:rPr lang="en-US" sz="1400" b="0" strike="noStrike" spc="-1" dirty="0">
                <a:solidFill>
                  <a:srgbClr val="000000"/>
                </a:solidFill>
                <a:latin typeface="Calibri"/>
                <a:ea typeface="DejaVu Sans"/>
              </a:rPr>
              <a:t> </a:t>
            </a:r>
            <a:r>
              <a:rPr lang="en-US" sz="1400" b="0" strike="noStrike" spc="-1" dirty="0" err="1">
                <a:solidFill>
                  <a:srgbClr val="000000"/>
                </a:solidFill>
                <a:latin typeface="Calibri"/>
                <a:ea typeface="DejaVu Sans"/>
              </a:rPr>
              <a:t>lại</a:t>
            </a:r>
            <a:r>
              <a:rPr lang="en-US" sz="1400" b="0" strike="noStrike" spc="-1" dirty="0">
                <a:solidFill>
                  <a:srgbClr val="000000"/>
                </a:solidFill>
                <a:latin typeface="Calibri"/>
                <a:ea typeface="DejaVu Sans"/>
              </a:rPr>
              <a:t> </a:t>
            </a:r>
            <a:r>
              <a:rPr lang="en-US" sz="1400" b="0" strike="noStrike" spc="-1" dirty="0" err="1">
                <a:solidFill>
                  <a:srgbClr val="000000"/>
                </a:solidFill>
                <a:latin typeface="Calibri"/>
                <a:ea typeface="DejaVu Sans"/>
              </a:rPr>
              <a:t>thông</a:t>
            </a:r>
            <a:r>
              <a:rPr lang="en-US" sz="1400" b="0" strike="noStrike" spc="-1" dirty="0">
                <a:solidFill>
                  <a:srgbClr val="000000"/>
                </a:solidFill>
                <a:latin typeface="Calibri"/>
                <a:ea typeface="DejaVu Sans"/>
              </a:rPr>
              <a:t> tin Email, tin </a:t>
            </a:r>
            <a:r>
              <a:rPr lang="en-US" sz="1400" b="0" strike="noStrike" spc="-1" dirty="0" err="1">
                <a:solidFill>
                  <a:srgbClr val="000000"/>
                </a:solidFill>
                <a:latin typeface="Calibri"/>
                <a:ea typeface="DejaVu Sans"/>
              </a:rPr>
              <a:t>nhắn</a:t>
            </a:r>
            <a:r>
              <a:rPr lang="en-US" sz="1400" b="0" strike="noStrike" spc="-1" dirty="0">
                <a:solidFill>
                  <a:srgbClr val="000000"/>
                </a:solidFill>
                <a:latin typeface="Calibri"/>
                <a:ea typeface="DejaVu Sans"/>
              </a:rPr>
              <a:t>, …</a:t>
            </a:r>
            <a:endParaRPr lang="en-US" sz="1400" b="0" strike="noStrike" spc="-1" dirty="0">
              <a:latin typeface="Arial"/>
            </a:endParaRPr>
          </a:p>
          <a:p>
            <a:pPr>
              <a:lnSpc>
                <a:spcPct val="100000"/>
              </a:lnSpc>
              <a:spcBef>
                <a:spcPts val="479"/>
              </a:spcBef>
              <a:tabLst>
                <a:tab pos="0" algn="l"/>
              </a:tabLst>
            </a:pPr>
            <a:r>
              <a:rPr lang="en-US" sz="1400" b="0" strike="noStrike" spc="-1" dirty="0">
                <a:solidFill>
                  <a:srgbClr val="000000"/>
                </a:solidFill>
                <a:latin typeface="Calibri"/>
                <a:ea typeface="DejaVu Sans"/>
              </a:rPr>
              <a:t>• </a:t>
            </a:r>
            <a:r>
              <a:rPr lang="en-US" sz="1400" spc="-1" dirty="0" err="1">
                <a:solidFill>
                  <a:srgbClr val="000000"/>
                </a:solidFill>
                <a:latin typeface="Calibri"/>
              </a:rPr>
              <a:t>Giám</a:t>
            </a:r>
            <a:r>
              <a:rPr lang="en-US" sz="1400" spc="-1" dirty="0">
                <a:solidFill>
                  <a:srgbClr val="000000"/>
                </a:solidFill>
                <a:latin typeface="Calibri"/>
              </a:rPr>
              <a:t> </a:t>
            </a:r>
            <a:r>
              <a:rPr lang="en-US" sz="1400" spc="-1" dirty="0" err="1">
                <a:solidFill>
                  <a:srgbClr val="000000"/>
                </a:solidFill>
                <a:latin typeface="Calibri"/>
              </a:rPr>
              <a:t>sát</a:t>
            </a:r>
            <a:r>
              <a:rPr lang="en-US" sz="1400" spc="-1" dirty="0">
                <a:solidFill>
                  <a:srgbClr val="000000"/>
                </a:solidFill>
                <a:latin typeface="Calibri"/>
              </a:rPr>
              <a:t> </a:t>
            </a:r>
            <a:r>
              <a:rPr lang="en-US" sz="1400" spc="-1" dirty="0" err="1">
                <a:solidFill>
                  <a:srgbClr val="000000"/>
                </a:solidFill>
                <a:latin typeface="Calibri"/>
              </a:rPr>
              <a:t>khay</a:t>
            </a:r>
            <a:r>
              <a:rPr lang="en-US" sz="1400" spc="-1" dirty="0">
                <a:solidFill>
                  <a:srgbClr val="000000"/>
                </a:solidFill>
                <a:latin typeface="Calibri"/>
              </a:rPr>
              <a:t> </a:t>
            </a:r>
            <a:r>
              <a:rPr lang="en-US" sz="1400" spc="-1" dirty="0" err="1">
                <a:solidFill>
                  <a:srgbClr val="000000"/>
                </a:solidFill>
                <a:latin typeface="Calibri"/>
              </a:rPr>
              <a:t>nhớ</a:t>
            </a:r>
            <a:r>
              <a:rPr lang="en-US" sz="1400" spc="-1" dirty="0">
                <a:solidFill>
                  <a:srgbClr val="000000"/>
                </a:solidFill>
                <a:latin typeface="Calibri"/>
              </a:rPr>
              <a:t> </a:t>
            </a:r>
            <a:r>
              <a:rPr lang="en-US" sz="1400" spc="-1" dirty="0" err="1">
                <a:solidFill>
                  <a:srgbClr val="000000"/>
                </a:solidFill>
                <a:latin typeface="Calibri"/>
              </a:rPr>
              <a:t>tạm</a:t>
            </a:r>
            <a:endParaRPr lang="en-US" sz="1400" b="0" strike="noStrike" spc="-1" dirty="0">
              <a:latin typeface="Arial"/>
            </a:endParaRPr>
          </a:p>
          <a:p>
            <a:pPr>
              <a:lnSpc>
                <a:spcPct val="100000"/>
              </a:lnSpc>
              <a:spcBef>
                <a:spcPts val="479"/>
              </a:spcBef>
              <a:tabLst>
                <a:tab pos="0" algn="l"/>
              </a:tabLst>
            </a:pPr>
            <a:r>
              <a:rPr lang="en-US" sz="1400" b="0" strike="noStrike" spc="-1" dirty="0">
                <a:solidFill>
                  <a:srgbClr val="000000"/>
                </a:solidFill>
                <a:latin typeface="Calibri"/>
                <a:ea typeface="DejaVu Sans"/>
              </a:rPr>
              <a:t>• </a:t>
            </a:r>
            <a:r>
              <a:rPr lang="en-US" sz="1400" spc="-1" dirty="0" err="1">
                <a:solidFill>
                  <a:srgbClr val="000000"/>
                </a:solidFill>
                <a:latin typeface="Calibri"/>
              </a:rPr>
              <a:t>Ghi</a:t>
            </a:r>
            <a:r>
              <a:rPr lang="en-US" sz="1400" spc="-1" dirty="0">
                <a:solidFill>
                  <a:srgbClr val="000000"/>
                </a:solidFill>
                <a:latin typeface="Calibri"/>
              </a:rPr>
              <a:t> </a:t>
            </a:r>
            <a:r>
              <a:rPr lang="en-US" sz="1400" spc="-1" dirty="0" err="1">
                <a:solidFill>
                  <a:srgbClr val="000000"/>
                </a:solidFill>
                <a:latin typeface="Calibri"/>
              </a:rPr>
              <a:t>lại</a:t>
            </a:r>
            <a:r>
              <a:rPr lang="en-US" sz="1400" spc="-1" dirty="0">
                <a:solidFill>
                  <a:srgbClr val="000000"/>
                </a:solidFill>
                <a:latin typeface="Calibri"/>
              </a:rPr>
              <a:t> </a:t>
            </a:r>
            <a:r>
              <a:rPr lang="en-US" sz="1400" spc="-1" dirty="0" err="1">
                <a:solidFill>
                  <a:srgbClr val="000000"/>
                </a:solidFill>
                <a:latin typeface="Calibri"/>
              </a:rPr>
              <a:t>hoạt</a:t>
            </a:r>
            <a:r>
              <a:rPr lang="en-US" sz="1400" spc="-1" dirty="0">
                <a:solidFill>
                  <a:srgbClr val="000000"/>
                </a:solidFill>
                <a:latin typeface="Calibri"/>
              </a:rPr>
              <a:t> </a:t>
            </a:r>
            <a:r>
              <a:rPr lang="en-US" sz="1400" spc="-1" dirty="0" err="1">
                <a:solidFill>
                  <a:srgbClr val="000000"/>
                </a:solidFill>
                <a:latin typeface="Calibri"/>
              </a:rPr>
              <a:t>động</a:t>
            </a:r>
            <a:r>
              <a:rPr lang="en-US" sz="1400" spc="-1" dirty="0">
                <a:solidFill>
                  <a:srgbClr val="000000"/>
                </a:solidFill>
                <a:latin typeface="Calibri"/>
              </a:rPr>
              <a:t> </a:t>
            </a:r>
            <a:r>
              <a:rPr lang="en-US" sz="1400" spc="-1" dirty="0" err="1">
                <a:solidFill>
                  <a:srgbClr val="000000"/>
                </a:solidFill>
                <a:latin typeface="Calibri"/>
              </a:rPr>
              <a:t>ứng</a:t>
            </a:r>
            <a:r>
              <a:rPr lang="en-US" sz="1400" spc="-1" dirty="0">
                <a:solidFill>
                  <a:srgbClr val="000000"/>
                </a:solidFill>
                <a:latin typeface="Calibri"/>
              </a:rPr>
              <a:t> </a:t>
            </a:r>
            <a:r>
              <a:rPr lang="en-US" sz="1400" spc="-1" dirty="0" err="1">
                <a:solidFill>
                  <a:srgbClr val="000000"/>
                </a:solidFill>
                <a:latin typeface="Calibri"/>
              </a:rPr>
              <a:t>dụng</a:t>
            </a:r>
            <a:endParaRPr lang="en-US" sz="1400" b="0" strike="noStrike" spc="-1" dirty="0">
              <a:latin typeface="Arial"/>
            </a:endParaRPr>
          </a:p>
          <a:p>
            <a:pPr>
              <a:lnSpc>
                <a:spcPct val="100000"/>
              </a:lnSpc>
              <a:spcBef>
                <a:spcPts val="479"/>
              </a:spcBef>
              <a:tabLst>
                <a:tab pos="0" algn="l"/>
              </a:tabLst>
            </a:pPr>
            <a:r>
              <a:rPr lang="en-US" sz="1400" b="0" strike="noStrike" spc="-1" dirty="0">
                <a:solidFill>
                  <a:srgbClr val="000000"/>
                </a:solidFill>
                <a:latin typeface="Calibri"/>
                <a:ea typeface="DejaVu Sans"/>
              </a:rPr>
              <a:t>• </a:t>
            </a:r>
            <a:r>
              <a:rPr lang="en-US" sz="1400" b="0" strike="noStrike" spc="-1" dirty="0" err="1">
                <a:solidFill>
                  <a:srgbClr val="000000"/>
                </a:solidFill>
                <a:latin typeface="Calibri"/>
                <a:ea typeface="DejaVu Sans"/>
              </a:rPr>
              <a:t>Giám</a:t>
            </a:r>
            <a:r>
              <a:rPr lang="en-US" sz="1400" b="0" strike="noStrike" spc="-1" dirty="0">
                <a:solidFill>
                  <a:srgbClr val="000000"/>
                </a:solidFill>
                <a:latin typeface="Calibri"/>
                <a:ea typeface="DejaVu Sans"/>
              </a:rPr>
              <a:t> </a:t>
            </a:r>
            <a:r>
              <a:rPr lang="en-US" sz="1400" b="0" strike="noStrike" spc="-1" dirty="0" err="1">
                <a:solidFill>
                  <a:srgbClr val="000000"/>
                </a:solidFill>
                <a:latin typeface="Calibri"/>
                <a:ea typeface="DejaVu Sans"/>
              </a:rPr>
              <a:t>sát</a:t>
            </a:r>
            <a:r>
              <a:rPr lang="en-US" sz="1400" b="0" strike="noStrike" spc="-1" dirty="0">
                <a:solidFill>
                  <a:srgbClr val="000000"/>
                </a:solidFill>
                <a:latin typeface="Calibri"/>
                <a:ea typeface="DejaVu Sans"/>
              </a:rPr>
              <a:t> </a:t>
            </a:r>
            <a:r>
              <a:rPr lang="en-US" sz="1400" b="0" strike="noStrike" spc="-1" dirty="0" err="1">
                <a:solidFill>
                  <a:srgbClr val="000000"/>
                </a:solidFill>
                <a:latin typeface="Calibri"/>
                <a:ea typeface="DejaVu Sans"/>
              </a:rPr>
              <a:t>Winlogon</a:t>
            </a:r>
            <a:r>
              <a:rPr lang="en-US" sz="1400" b="0" strike="noStrike" spc="-1" dirty="0">
                <a:solidFill>
                  <a:srgbClr val="000000"/>
                </a:solidFill>
                <a:latin typeface="Calibri"/>
                <a:ea typeface="DejaVu Sans"/>
              </a:rPr>
              <a:t> </a:t>
            </a:r>
            <a:r>
              <a:rPr lang="en-US" sz="1400" b="0" strike="noStrike" spc="-1" dirty="0" err="1">
                <a:solidFill>
                  <a:srgbClr val="000000"/>
                </a:solidFill>
                <a:latin typeface="Calibri"/>
                <a:ea typeface="DejaVu Sans"/>
              </a:rPr>
              <a:t>và</a:t>
            </a:r>
            <a:r>
              <a:rPr lang="en-US" sz="1400" b="0" strike="noStrike" spc="-1" dirty="0">
                <a:solidFill>
                  <a:srgbClr val="000000"/>
                </a:solidFill>
                <a:latin typeface="Calibri"/>
                <a:ea typeface="DejaVu Sans"/>
              </a:rPr>
              <a:t> </a:t>
            </a:r>
            <a:r>
              <a:rPr lang="en-US" sz="1400" b="0" strike="noStrike" spc="-1" dirty="0" err="1">
                <a:solidFill>
                  <a:srgbClr val="000000"/>
                </a:solidFill>
                <a:latin typeface="Calibri"/>
                <a:ea typeface="DejaVu Sans"/>
              </a:rPr>
              <a:t>mật</a:t>
            </a:r>
            <a:r>
              <a:rPr lang="en-US" sz="1400" b="0" strike="noStrike" spc="-1" dirty="0">
                <a:solidFill>
                  <a:srgbClr val="000000"/>
                </a:solidFill>
                <a:latin typeface="Calibri"/>
                <a:ea typeface="DejaVu Sans"/>
              </a:rPr>
              <a:t> </a:t>
            </a:r>
            <a:r>
              <a:rPr lang="en-US" sz="1400" b="0" strike="noStrike" spc="-1" dirty="0" err="1">
                <a:solidFill>
                  <a:srgbClr val="000000"/>
                </a:solidFill>
                <a:latin typeface="Calibri"/>
                <a:ea typeface="DejaVu Sans"/>
              </a:rPr>
              <a:t>khẩu</a:t>
            </a:r>
            <a:endParaRPr lang="en-US" sz="1400" b="0" strike="noStrike" spc="-1" dirty="0">
              <a:latin typeface="Arial"/>
            </a:endParaRPr>
          </a:p>
          <a:p>
            <a:pPr>
              <a:lnSpc>
                <a:spcPct val="100000"/>
              </a:lnSpc>
              <a:spcBef>
                <a:spcPts val="479"/>
              </a:spcBef>
              <a:tabLst>
                <a:tab pos="0" algn="l"/>
              </a:tabLst>
            </a:pPr>
            <a:r>
              <a:rPr lang="en-US" sz="1400" b="0" strike="noStrike" spc="-1" dirty="0">
                <a:solidFill>
                  <a:srgbClr val="000000"/>
                </a:solidFill>
                <a:latin typeface="Calibri"/>
                <a:ea typeface="DejaVu Sans"/>
              </a:rPr>
              <a:t>• </a:t>
            </a:r>
            <a:r>
              <a:rPr lang="en-US" sz="1400" spc="-1" dirty="0" err="1">
                <a:solidFill>
                  <a:srgbClr val="000000"/>
                </a:solidFill>
                <a:latin typeface="Calibri"/>
              </a:rPr>
              <a:t>Ghi</a:t>
            </a:r>
            <a:r>
              <a:rPr lang="en-US" sz="1400" spc="-1" dirty="0">
                <a:solidFill>
                  <a:srgbClr val="000000"/>
                </a:solidFill>
                <a:latin typeface="Calibri"/>
              </a:rPr>
              <a:t> </a:t>
            </a:r>
            <a:r>
              <a:rPr lang="en-US" sz="1400" spc="-1" dirty="0" err="1">
                <a:solidFill>
                  <a:srgbClr val="000000"/>
                </a:solidFill>
                <a:latin typeface="Calibri"/>
              </a:rPr>
              <a:t>lại</a:t>
            </a:r>
            <a:r>
              <a:rPr lang="en-US" sz="1400" spc="-1" dirty="0">
                <a:solidFill>
                  <a:srgbClr val="000000"/>
                </a:solidFill>
                <a:latin typeface="Calibri"/>
              </a:rPr>
              <a:t> </a:t>
            </a:r>
            <a:r>
              <a:rPr lang="en-US" sz="1400" spc="-1" dirty="0" err="1">
                <a:solidFill>
                  <a:srgbClr val="000000"/>
                </a:solidFill>
                <a:latin typeface="Calibri"/>
              </a:rPr>
              <a:t>ảnh</a:t>
            </a:r>
            <a:r>
              <a:rPr lang="en-US" sz="1400" spc="-1" dirty="0">
                <a:solidFill>
                  <a:srgbClr val="000000"/>
                </a:solidFill>
                <a:latin typeface="Calibri"/>
              </a:rPr>
              <a:t> </a:t>
            </a:r>
            <a:r>
              <a:rPr lang="en-US" sz="1400" spc="-1" dirty="0" err="1">
                <a:solidFill>
                  <a:srgbClr val="000000"/>
                </a:solidFill>
                <a:latin typeface="Calibri"/>
              </a:rPr>
              <a:t>chụp</a:t>
            </a:r>
            <a:r>
              <a:rPr lang="en-US" sz="1400" spc="-1" dirty="0">
                <a:solidFill>
                  <a:srgbClr val="000000"/>
                </a:solidFill>
                <a:latin typeface="Calibri"/>
              </a:rPr>
              <a:t> </a:t>
            </a:r>
            <a:r>
              <a:rPr lang="en-US" sz="1400" spc="-1" dirty="0" err="1">
                <a:solidFill>
                  <a:srgbClr val="000000"/>
                </a:solidFill>
                <a:latin typeface="Calibri"/>
              </a:rPr>
              <a:t>màn</a:t>
            </a:r>
            <a:r>
              <a:rPr lang="en-US" sz="1400" spc="-1" dirty="0">
                <a:solidFill>
                  <a:srgbClr val="000000"/>
                </a:solidFill>
                <a:latin typeface="Calibri"/>
              </a:rPr>
              <a:t> </a:t>
            </a:r>
            <a:r>
              <a:rPr lang="en-US" sz="1400" spc="-1" dirty="0" err="1">
                <a:solidFill>
                  <a:srgbClr val="000000"/>
                </a:solidFill>
                <a:latin typeface="Calibri"/>
              </a:rPr>
              <a:t>hình</a:t>
            </a:r>
            <a:endParaRPr lang="en-US" sz="1400" b="0" strike="noStrike" spc="-1" dirty="0">
              <a:latin typeface="Arial"/>
            </a:endParaRPr>
          </a:p>
        </p:txBody>
      </p:sp>
      <p:sp>
        <p:nvSpPr>
          <p:cNvPr id="6" name="Content Placeholder 2_1">
            <a:extLst>
              <a:ext uri="{FF2B5EF4-FFF2-40B4-BE49-F238E27FC236}">
                <a16:creationId xmlns:a16="http://schemas.microsoft.com/office/drawing/2014/main" id="{7C41686B-0FF7-4CB1-A4A6-F593222BD0D2}"/>
              </a:ext>
            </a:extLst>
          </p:cNvPr>
          <p:cNvSpPr/>
          <p:nvPr/>
        </p:nvSpPr>
        <p:spPr>
          <a:xfrm>
            <a:off x="296640" y="1673100"/>
            <a:ext cx="8550720" cy="915480"/>
          </a:xfrm>
          <a:prstGeom prst="rect">
            <a:avLst/>
          </a:prstGeom>
          <a:gradFill rotWithShape="0">
            <a:gsLst>
              <a:gs pos="0">
                <a:srgbClr val="BFD4FE"/>
              </a:gs>
              <a:gs pos="100000">
                <a:srgbClr val="E5EFFF"/>
              </a:gs>
            </a:gsLst>
            <a:lin ang="16200000"/>
          </a:gradFill>
          <a:ln w="9360">
            <a:solidFill>
              <a:srgbClr val="4A7EBB"/>
            </a:solidFill>
            <a:round/>
          </a:ln>
          <a:effectLst>
            <a:outerShdw blurRad="39960" dist="20160" dir="5400000">
              <a:srgbClr val="000000">
                <a:alpha val="38000"/>
              </a:srgbClr>
            </a:outerShdw>
          </a:effectLst>
        </p:spPr>
        <p:style>
          <a:lnRef idx="0">
            <a:scrgbClr r="0" g="0" b="0"/>
          </a:lnRef>
          <a:fillRef idx="0">
            <a:scrgbClr r="0" g="0" b="0"/>
          </a:fillRef>
          <a:effectRef idx="0">
            <a:scrgbClr r="0" g="0" b="0"/>
          </a:effectRef>
          <a:fontRef idx="minor"/>
        </p:style>
        <p:txBody>
          <a:bodyPr lIns="90000" tIns="45000" rIns="90000" bIns="45000">
            <a:normAutofit fontScale="95000"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00000"/>
              </a:lnSpc>
              <a:spcBef>
                <a:spcPts val="1417"/>
              </a:spcBef>
            </a:pPr>
            <a:r>
              <a:rPr lang="en-US" sz="3200" b="0" strike="noStrike" spc="-1" dirty="0">
                <a:solidFill>
                  <a:srgbClr val="000000"/>
                </a:solidFill>
                <a:latin typeface="Calibri"/>
              </a:rPr>
              <a:t>Elite Keystroke </a:t>
            </a:r>
            <a:r>
              <a:rPr lang="en-US" sz="3200" b="0" strike="noStrike" spc="-1" dirty="0" err="1">
                <a:solidFill>
                  <a:srgbClr val="000000"/>
                </a:solidFill>
                <a:latin typeface="Calibri"/>
              </a:rPr>
              <a:t>là</a:t>
            </a:r>
            <a:r>
              <a:rPr lang="en-US" sz="3200" b="0" strike="noStrike" spc="-1" dirty="0">
                <a:solidFill>
                  <a:srgbClr val="000000"/>
                </a:solidFill>
                <a:latin typeface="Calibri"/>
              </a:rPr>
              <a:t> keylogger </a:t>
            </a:r>
            <a:r>
              <a:rPr lang="en-US" sz="3200" b="0" strike="noStrike" spc="-1" dirty="0" err="1">
                <a:solidFill>
                  <a:srgbClr val="000000"/>
                </a:solidFill>
                <a:latin typeface="Calibri"/>
              </a:rPr>
              <a:t>cho</a:t>
            </a:r>
            <a:r>
              <a:rPr lang="en-US" sz="3200" b="0" strike="noStrike" spc="-1" dirty="0">
                <a:solidFill>
                  <a:srgbClr val="000000"/>
                </a:solidFill>
                <a:latin typeface="Calibri"/>
              </a:rPr>
              <a:t> </a:t>
            </a:r>
            <a:r>
              <a:rPr lang="en-US" sz="3200" b="0" strike="noStrike" spc="-1" dirty="0" err="1">
                <a:solidFill>
                  <a:srgbClr val="000000"/>
                </a:solidFill>
                <a:latin typeface="Calibri"/>
              </a:rPr>
              <a:t>phép</a:t>
            </a:r>
            <a:r>
              <a:rPr lang="en-US" sz="3200" b="0" strike="noStrike" spc="-1" dirty="0">
                <a:solidFill>
                  <a:srgbClr val="000000"/>
                </a:solidFill>
                <a:latin typeface="Calibri"/>
              </a:rPr>
              <a:t> </a:t>
            </a:r>
            <a:r>
              <a:rPr lang="en-US" sz="3200" b="0" strike="noStrike" spc="-1" dirty="0" err="1">
                <a:solidFill>
                  <a:srgbClr val="000000"/>
                </a:solidFill>
                <a:latin typeface="Calibri"/>
              </a:rPr>
              <a:t>quan</a:t>
            </a:r>
            <a:r>
              <a:rPr lang="en-US" sz="3200" b="0" strike="noStrike" spc="-1" dirty="0">
                <a:solidFill>
                  <a:srgbClr val="000000"/>
                </a:solidFill>
                <a:latin typeface="Calibri"/>
              </a:rPr>
              <a:t> </a:t>
            </a:r>
            <a:r>
              <a:rPr lang="en-US" sz="3200" b="0" strike="noStrike" spc="-1" dirty="0" err="1">
                <a:solidFill>
                  <a:srgbClr val="000000"/>
                </a:solidFill>
                <a:latin typeface="Calibri"/>
              </a:rPr>
              <a:t>san</a:t>
            </a:r>
            <a:r>
              <a:rPr lang="en-US" sz="3200" b="0" strike="noStrike" spc="-1" dirty="0">
                <a:solidFill>
                  <a:srgbClr val="000000"/>
                </a:solidFill>
                <a:latin typeface="Calibri"/>
              </a:rPr>
              <a:t> </a:t>
            </a:r>
            <a:r>
              <a:rPr lang="en-US" sz="3200" b="0" strike="noStrike" spc="-1" dirty="0" err="1">
                <a:solidFill>
                  <a:srgbClr val="000000"/>
                </a:solidFill>
                <a:latin typeface="Calibri"/>
              </a:rPr>
              <a:t>và</a:t>
            </a:r>
            <a:r>
              <a:rPr lang="en-US" sz="3200" b="0" strike="noStrike" spc="-1" dirty="0">
                <a:solidFill>
                  <a:srgbClr val="000000"/>
                </a:solidFill>
                <a:latin typeface="Calibri"/>
              </a:rPr>
              <a:t> </a:t>
            </a:r>
            <a:r>
              <a:rPr lang="en-US" sz="3200" b="0" strike="noStrike" spc="-1" dirty="0" err="1">
                <a:solidFill>
                  <a:srgbClr val="000000"/>
                </a:solidFill>
                <a:latin typeface="Calibri"/>
              </a:rPr>
              <a:t>ghi</a:t>
            </a:r>
            <a:r>
              <a:rPr lang="en-US" sz="3200" b="0" strike="noStrike" spc="-1" dirty="0">
                <a:solidFill>
                  <a:srgbClr val="000000"/>
                </a:solidFill>
                <a:latin typeface="Calibri"/>
              </a:rPr>
              <a:t> </a:t>
            </a:r>
            <a:r>
              <a:rPr lang="en-US" sz="3200" b="0" strike="noStrike" spc="-1" dirty="0" err="1">
                <a:solidFill>
                  <a:srgbClr val="000000"/>
                </a:solidFill>
                <a:latin typeface="Calibri"/>
              </a:rPr>
              <a:t>lại</a:t>
            </a:r>
            <a:r>
              <a:rPr lang="en-US" sz="3200" b="0" strike="noStrike" spc="-1" dirty="0">
                <a:solidFill>
                  <a:srgbClr val="000000"/>
                </a:solidFill>
                <a:latin typeface="Calibri"/>
              </a:rPr>
              <a:t> </a:t>
            </a:r>
            <a:r>
              <a:rPr lang="en-US" sz="3200" b="0" strike="noStrike" spc="-1" dirty="0" err="1">
                <a:solidFill>
                  <a:srgbClr val="000000"/>
                </a:solidFill>
                <a:latin typeface="Calibri"/>
              </a:rPr>
              <a:t>mọi</a:t>
            </a:r>
            <a:r>
              <a:rPr lang="en-US" sz="3200" b="0" strike="noStrike" spc="-1" dirty="0">
                <a:solidFill>
                  <a:srgbClr val="000000"/>
                </a:solidFill>
                <a:latin typeface="Calibri"/>
              </a:rPr>
              <a:t> chi </a:t>
            </a:r>
            <a:r>
              <a:rPr lang="en-US" sz="3200" b="0" strike="noStrike" spc="-1" dirty="0" err="1">
                <a:solidFill>
                  <a:srgbClr val="000000"/>
                </a:solidFill>
                <a:latin typeface="Calibri"/>
              </a:rPr>
              <a:t>tiết</a:t>
            </a:r>
            <a:r>
              <a:rPr lang="en-US" sz="3200" b="0" strike="noStrike" spc="-1" dirty="0">
                <a:solidFill>
                  <a:srgbClr val="000000"/>
                </a:solidFill>
                <a:latin typeface="Calibri"/>
              </a:rPr>
              <a:t> </a:t>
            </a:r>
            <a:r>
              <a:rPr lang="en-US" sz="3200" b="0" strike="noStrike" spc="-1" dirty="0" err="1">
                <a:solidFill>
                  <a:srgbClr val="000000"/>
                </a:solidFill>
                <a:latin typeface="Calibri"/>
              </a:rPr>
              <a:t>về</a:t>
            </a:r>
            <a:r>
              <a:rPr lang="en-US" sz="3200" b="0" strike="noStrike" spc="-1" dirty="0">
                <a:solidFill>
                  <a:srgbClr val="000000"/>
                </a:solidFill>
                <a:latin typeface="Calibri"/>
              </a:rPr>
              <a:t> </a:t>
            </a:r>
            <a:r>
              <a:rPr lang="en-US" sz="3200" b="0" strike="noStrike" spc="-1" dirty="0" err="1">
                <a:solidFill>
                  <a:srgbClr val="000000"/>
                </a:solidFill>
                <a:latin typeface="Calibri"/>
              </a:rPr>
              <a:t>hoạt</a:t>
            </a:r>
            <a:r>
              <a:rPr lang="en-US" sz="3200" b="0" strike="noStrike" spc="-1" dirty="0">
                <a:solidFill>
                  <a:srgbClr val="000000"/>
                </a:solidFill>
                <a:latin typeface="Calibri"/>
              </a:rPr>
              <a:t> </a:t>
            </a:r>
            <a:r>
              <a:rPr lang="en-US" sz="3200" b="0" strike="noStrike" spc="-1" dirty="0" err="1">
                <a:solidFill>
                  <a:srgbClr val="000000"/>
                </a:solidFill>
                <a:latin typeface="Calibri"/>
              </a:rPr>
              <a:t>động</a:t>
            </a:r>
            <a:r>
              <a:rPr lang="en-US" sz="3200" b="0" strike="noStrike" spc="-1" dirty="0">
                <a:solidFill>
                  <a:srgbClr val="000000"/>
                </a:solidFill>
                <a:latin typeface="Calibri"/>
              </a:rPr>
              <a:t> </a:t>
            </a:r>
            <a:r>
              <a:rPr lang="en-US" sz="3200" b="0" strike="noStrike" spc="-1" dirty="0" err="1">
                <a:solidFill>
                  <a:srgbClr val="000000"/>
                </a:solidFill>
                <a:latin typeface="Calibri"/>
              </a:rPr>
              <a:t>trên</a:t>
            </a:r>
            <a:r>
              <a:rPr lang="en-US" sz="3200" b="0" strike="noStrike" spc="-1" dirty="0">
                <a:solidFill>
                  <a:srgbClr val="000000"/>
                </a:solidFill>
                <a:latin typeface="Calibri"/>
              </a:rPr>
              <a:t> PC </a:t>
            </a:r>
            <a:r>
              <a:rPr lang="en-US" sz="3200" b="0" strike="noStrike" spc="-1" dirty="0" err="1">
                <a:solidFill>
                  <a:srgbClr val="000000"/>
                </a:solidFill>
                <a:latin typeface="Calibri"/>
              </a:rPr>
              <a:t>và</a:t>
            </a:r>
            <a:r>
              <a:rPr lang="en-US" sz="3200" b="0" strike="noStrike" spc="-1" dirty="0">
                <a:solidFill>
                  <a:srgbClr val="000000"/>
                </a:solidFill>
                <a:latin typeface="Calibri"/>
              </a:rPr>
              <a:t> Internet</a:t>
            </a:r>
            <a:endParaRPr lang="en-US" sz="3200" b="0" strike="noStrike" spc="-1" dirty="0">
              <a:latin typeface="Arial"/>
            </a:endParaRPr>
          </a:p>
        </p:txBody>
      </p:sp>
    </p:spTree>
    <p:extLst>
      <p:ext uri="{BB962C8B-B14F-4D97-AF65-F5344CB8AC3E}">
        <p14:creationId xmlns:p14="http://schemas.microsoft.com/office/powerpoint/2010/main" val="37833460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B591F3E-EF55-4BC2-B790-0B23754EF010}"/>
              </a:ext>
            </a:extLst>
          </p:cNvPr>
          <p:cNvSpPr>
            <a:spLocks noGrp="1"/>
          </p:cNvSpPr>
          <p:nvPr>
            <p:ph type="title"/>
          </p:nvPr>
        </p:nvSpPr>
        <p:spPr/>
        <p:txBody>
          <a:bodyPr/>
          <a:lstStyle/>
          <a:p>
            <a:r>
              <a:rPr lang="en-US" sz="4000" strike="noStrike" spc="-1"/>
              <a:t>Elite Keylogger: Screenshot 1</a:t>
            </a:r>
            <a:endParaRPr lang="en-US"/>
          </a:p>
        </p:txBody>
      </p:sp>
      <p:sp>
        <p:nvSpPr>
          <p:cNvPr id="4" name="Slide Number Placeholder 3">
            <a:extLst>
              <a:ext uri="{FF2B5EF4-FFF2-40B4-BE49-F238E27FC236}">
                <a16:creationId xmlns:a16="http://schemas.microsoft.com/office/drawing/2014/main" id="{C174BDDB-C923-48B5-9C55-414649488158}"/>
              </a:ext>
            </a:extLst>
          </p:cNvPr>
          <p:cNvSpPr>
            <a:spLocks noGrp="1"/>
          </p:cNvSpPr>
          <p:nvPr>
            <p:ph type="sldNum" sz="quarter" idx="12"/>
          </p:nvPr>
        </p:nvSpPr>
        <p:spPr/>
        <p:txBody>
          <a:bodyPr/>
          <a:lstStyle/>
          <a:p>
            <a:fld id="{3E15BD7C-E074-4D4A-84C3-500EE5B9C190}" type="slidenum">
              <a:rPr lang="ru-RU" smtClean="0"/>
              <a:pPr/>
              <a:t>52</a:t>
            </a:fld>
            <a:endParaRPr lang="ru-RU"/>
          </a:p>
        </p:txBody>
      </p:sp>
      <p:pic>
        <p:nvPicPr>
          <p:cNvPr id="5" name="Content Placeholder 4">
            <a:extLst>
              <a:ext uri="{FF2B5EF4-FFF2-40B4-BE49-F238E27FC236}">
                <a16:creationId xmlns:a16="http://schemas.microsoft.com/office/drawing/2014/main" id="{52E1D274-F673-4409-BD40-D66BEB3BEED1}"/>
              </a:ext>
            </a:extLst>
          </p:cNvPr>
          <p:cNvPicPr>
            <a:picLocks noGrp="1" noChangeAspect="1"/>
          </p:cNvPicPr>
          <p:nvPr>
            <p:ph sz="quarter" idx="13"/>
          </p:nvPr>
        </p:nvPicPr>
        <p:blipFill>
          <a:blip r:embed="rId2"/>
          <a:stretch>
            <a:fillRect/>
          </a:stretch>
        </p:blipFill>
        <p:spPr>
          <a:xfrm>
            <a:off x="932872" y="840615"/>
            <a:ext cx="7004627" cy="5731058"/>
          </a:xfrm>
          <a:prstGeom prst="rect">
            <a:avLst/>
          </a:prstGeom>
        </p:spPr>
      </p:pic>
    </p:spTree>
    <p:extLst>
      <p:ext uri="{BB962C8B-B14F-4D97-AF65-F5344CB8AC3E}">
        <p14:creationId xmlns:p14="http://schemas.microsoft.com/office/powerpoint/2010/main" val="188142919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EDB169-3625-419E-8C1F-D2E571C5A2B0}"/>
              </a:ext>
            </a:extLst>
          </p:cNvPr>
          <p:cNvSpPr>
            <a:spLocks noGrp="1"/>
          </p:cNvSpPr>
          <p:nvPr>
            <p:ph type="title"/>
          </p:nvPr>
        </p:nvSpPr>
        <p:spPr/>
        <p:txBody>
          <a:bodyPr/>
          <a:lstStyle/>
          <a:p>
            <a:r>
              <a:rPr lang="en-US" sz="4000" strike="noStrike" spc="-1"/>
              <a:t>Elite Keylogger: Screenshot 2</a:t>
            </a:r>
            <a:endParaRPr lang="en-US"/>
          </a:p>
        </p:txBody>
      </p:sp>
      <p:sp>
        <p:nvSpPr>
          <p:cNvPr id="4" name="Slide Number Placeholder 3">
            <a:extLst>
              <a:ext uri="{FF2B5EF4-FFF2-40B4-BE49-F238E27FC236}">
                <a16:creationId xmlns:a16="http://schemas.microsoft.com/office/drawing/2014/main" id="{BF0C1C4E-5863-4C41-BD67-29FEA0F48C13}"/>
              </a:ext>
            </a:extLst>
          </p:cNvPr>
          <p:cNvSpPr>
            <a:spLocks noGrp="1"/>
          </p:cNvSpPr>
          <p:nvPr>
            <p:ph type="sldNum" sz="quarter" idx="12"/>
          </p:nvPr>
        </p:nvSpPr>
        <p:spPr/>
        <p:txBody>
          <a:bodyPr/>
          <a:lstStyle/>
          <a:p>
            <a:fld id="{3E15BD7C-E074-4D4A-84C3-500EE5B9C190}" type="slidenum">
              <a:rPr lang="ru-RU" smtClean="0"/>
              <a:pPr/>
              <a:t>53</a:t>
            </a:fld>
            <a:endParaRPr lang="ru-RU"/>
          </a:p>
        </p:txBody>
      </p:sp>
      <p:pic>
        <p:nvPicPr>
          <p:cNvPr id="5" name="Content Placeholder 4">
            <a:extLst>
              <a:ext uri="{FF2B5EF4-FFF2-40B4-BE49-F238E27FC236}">
                <a16:creationId xmlns:a16="http://schemas.microsoft.com/office/drawing/2014/main" id="{24DA75FB-2CC3-48F7-A32A-868546FD27CE}"/>
              </a:ext>
            </a:extLst>
          </p:cNvPr>
          <p:cNvPicPr>
            <a:picLocks noGrp="1" noChangeAspect="1"/>
          </p:cNvPicPr>
          <p:nvPr>
            <p:ph sz="quarter" idx="13"/>
          </p:nvPr>
        </p:nvPicPr>
        <p:blipFill>
          <a:blip r:embed="rId2"/>
          <a:stretch>
            <a:fillRect/>
          </a:stretch>
        </p:blipFill>
        <p:spPr>
          <a:xfrm>
            <a:off x="1019845" y="844712"/>
            <a:ext cx="7104309" cy="5773142"/>
          </a:xfrm>
          <a:prstGeom prst="rect">
            <a:avLst/>
          </a:prstGeom>
        </p:spPr>
      </p:pic>
    </p:spTree>
    <p:extLst>
      <p:ext uri="{BB962C8B-B14F-4D97-AF65-F5344CB8AC3E}">
        <p14:creationId xmlns:p14="http://schemas.microsoft.com/office/powerpoint/2010/main" val="345903605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0C45317-97F5-4981-8F66-FA811B7308E9}"/>
              </a:ext>
            </a:extLst>
          </p:cNvPr>
          <p:cNvSpPr>
            <a:spLocks noGrp="1"/>
          </p:cNvSpPr>
          <p:nvPr>
            <p:ph type="title"/>
          </p:nvPr>
        </p:nvSpPr>
        <p:spPr/>
        <p:txBody>
          <a:bodyPr/>
          <a:lstStyle/>
          <a:p>
            <a:r>
              <a:rPr lang="en-US" sz="4000" strike="noStrike" spc="-1"/>
              <a:t>Spy Sweeper</a:t>
            </a:r>
            <a:endParaRPr lang="en-US"/>
          </a:p>
        </p:txBody>
      </p:sp>
      <p:sp>
        <p:nvSpPr>
          <p:cNvPr id="4" name="Slide Number Placeholder 3">
            <a:extLst>
              <a:ext uri="{FF2B5EF4-FFF2-40B4-BE49-F238E27FC236}">
                <a16:creationId xmlns:a16="http://schemas.microsoft.com/office/drawing/2014/main" id="{8B58616B-F791-4299-AE3F-922EA7DC77B0}"/>
              </a:ext>
            </a:extLst>
          </p:cNvPr>
          <p:cNvSpPr>
            <a:spLocks noGrp="1"/>
          </p:cNvSpPr>
          <p:nvPr>
            <p:ph type="sldNum" sz="quarter" idx="12"/>
          </p:nvPr>
        </p:nvSpPr>
        <p:spPr/>
        <p:txBody>
          <a:bodyPr/>
          <a:lstStyle/>
          <a:p>
            <a:fld id="{3E15BD7C-E074-4D4A-84C3-500EE5B9C190}" type="slidenum">
              <a:rPr lang="ru-RU" smtClean="0"/>
              <a:pPr/>
              <a:t>54</a:t>
            </a:fld>
            <a:endParaRPr lang="ru-RU"/>
          </a:p>
        </p:txBody>
      </p:sp>
      <p:sp>
        <p:nvSpPr>
          <p:cNvPr id="5" name="Content Placeholder 2_2">
            <a:extLst>
              <a:ext uri="{FF2B5EF4-FFF2-40B4-BE49-F238E27FC236}">
                <a16:creationId xmlns:a16="http://schemas.microsoft.com/office/drawing/2014/main" id="{197CB8B4-13E3-441E-9A84-7D5905819A4E}"/>
              </a:ext>
            </a:extLst>
          </p:cNvPr>
          <p:cNvSpPr/>
          <p:nvPr/>
        </p:nvSpPr>
        <p:spPr>
          <a:xfrm>
            <a:off x="287500" y="2790624"/>
            <a:ext cx="8550720" cy="2721528"/>
          </a:xfrm>
          <a:prstGeom prst="rect">
            <a:avLst/>
          </a:prstGeom>
          <a:gradFill rotWithShape="0">
            <a:gsLst>
              <a:gs pos="0">
                <a:srgbClr val="BFD4FE"/>
              </a:gs>
              <a:gs pos="100000">
                <a:srgbClr val="E5EFFF"/>
              </a:gs>
            </a:gsLst>
            <a:lin ang="16200000"/>
          </a:gradFill>
          <a:ln w="9360">
            <a:solidFill>
              <a:srgbClr val="4A7EBB"/>
            </a:solidFill>
            <a:round/>
          </a:ln>
          <a:effectLst>
            <a:outerShdw blurRad="39960" dist="20160" dir="5400000">
              <a:srgbClr val="000000">
                <a:alpha val="38000"/>
              </a:srgbClr>
            </a:outerShdw>
            <a:softEdge rad="63360"/>
          </a:effectLst>
        </p:spPr>
        <p:style>
          <a:lnRef idx="0">
            <a:scrgbClr r="0" g="0" b="0"/>
          </a:lnRef>
          <a:fillRef idx="0">
            <a:scrgbClr r="0" g="0" b="0"/>
          </a:fillRef>
          <a:effectRef idx="0">
            <a:scrgbClr r="0" g="0" b="0"/>
          </a:effectRef>
          <a:fontRef idx="minor"/>
        </p:style>
        <p:txBody>
          <a:bodyPr lIns="90000" tIns="45000" rIns="90000" bIns="4500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00000"/>
              </a:lnSpc>
              <a:tabLst>
                <a:tab pos="0" algn="l"/>
              </a:tabLst>
            </a:pPr>
            <a:r>
              <a:rPr lang="en-US" sz="1800" b="0" strike="noStrike" spc="-1" dirty="0" err="1">
                <a:solidFill>
                  <a:srgbClr val="000000"/>
                </a:solidFill>
                <a:latin typeface="Arial"/>
                <a:ea typeface="DejaVu Sans"/>
              </a:rPr>
              <a:t>Tính</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năng</a:t>
            </a:r>
            <a:r>
              <a:rPr lang="en-US" sz="1800" b="0" strike="noStrike" spc="-1" dirty="0">
                <a:solidFill>
                  <a:srgbClr val="000000"/>
                </a:solidFill>
                <a:latin typeface="Arial"/>
                <a:ea typeface="DejaVu Sans"/>
              </a:rPr>
              <a:t>:</a:t>
            </a:r>
            <a:endParaRPr lang="en-US" sz="1800" b="0" strike="noStrike" spc="-1" dirty="0">
              <a:latin typeface="Arial"/>
            </a:endParaRPr>
          </a:p>
          <a:p>
            <a:pPr>
              <a:lnSpc>
                <a:spcPct val="100000"/>
              </a:lnSpc>
              <a:tabLst>
                <a:tab pos="0" algn="l"/>
              </a:tabLst>
            </a:pPr>
            <a:r>
              <a:rPr lang="en-US" sz="1800" b="0" strike="noStrike" spc="-1" dirty="0">
                <a:solidFill>
                  <a:srgbClr val="000000"/>
                </a:solidFill>
                <a:latin typeface="Arial"/>
                <a:ea typeface="DejaVu Sans"/>
              </a:rPr>
              <a:t>• </a:t>
            </a:r>
            <a:r>
              <a:rPr lang="en-US" spc="-1" dirty="0" err="1">
                <a:solidFill>
                  <a:srgbClr val="000000"/>
                </a:solidFill>
              </a:rPr>
              <a:t>Khả</a:t>
            </a:r>
            <a:r>
              <a:rPr lang="en-US" spc="-1" dirty="0">
                <a:solidFill>
                  <a:srgbClr val="000000"/>
                </a:solidFill>
              </a:rPr>
              <a:t> </a:t>
            </a:r>
            <a:r>
              <a:rPr lang="en-US" spc="-1" dirty="0" err="1">
                <a:solidFill>
                  <a:srgbClr val="000000"/>
                </a:solidFill>
              </a:rPr>
              <a:t>năng</a:t>
            </a:r>
            <a:r>
              <a:rPr lang="en-US" spc="-1" dirty="0">
                <a:solidFill>
                  <a:srgbClr val="000000"/>
                </a:solidFill>
              </a:rPr>
              <a:t> </a:t>
            </a:r>
            <a:r>
              <a:rPr lang="en-US" spc="-1" dirty="0" err="1">
                <a:solidFill>
                  <a:srgbClr val="000000"/>
                </a:solidFill>
              </a:rPr>
              <a:t>phát</a:t>
            </a:r>
            <a:r>
              <a:rPr lang="en-US" spc="-1" dirty="0">
                <a:solidFill>
                  <a:srgbClr val="000000"/>
                </a:solidFill>
              </a:rPr>
              <a:t> </a:t>
            </a:r>
            <a:r>
              <a:rPr lang="en-US" spc="-1" dirty="0" err="1">
                <a:solidFill>
                  <a:srgbClr val="000000"/>
                </a:solidFill>
              </a:rPr>
              <a:t>hiện</a:t>
            </a:r>
            <a:r>
              <a:rPr lang="en-US" spc="-1" dirty="0">
                <a:solidFill>
                  <a:srgbClr val="000000"/>
                </a:solidFill>
              </a:rPr>
              <a:t> </a:t>
            </a:r>
            <a:r>
              <a:rPr lang="en-US" spc="-1" dirty="0" err="1">
                <a:solidFill>
                  <a:srgbClr val="000000"/>
                </a:solidFill>
              </a:rPr>
              <a:t>và</a:t>
            </a:r>
            <a:r>
              <a:rPr lang="en-US" spc="-1" dirty="0">
                <a:solidFill>
                  <a:srgbClr val="000000"/>
                </a:solidFill>
              </a:rPr>
              <a:t> </a:t>
            </a:r>
            <a:r>
              <a:rPr lang="en-US" spc="-1" dirty="0" err="1">
                <a:solidFill>
                  <a:srgbClr val="000000"/>
                </a:solidFill>
              </a:rPr>
              <a:t>loại</a:t>
            </a:r>
            <a:r>
              <a:rPr lang="en-US" spc="-1" dirty="0">
                <a:solidFill>
                  <a:srgbClr val="000000"/>
                </a:solidFill>
              </a:rPr>
              <a:t> </a:t>
            </a:r>
            <a:r>
              <a:rPr lang="en-US" spc="-1" dirty="0" err="1">
                <a:solidFill>
                  <a:srgbClr val="000000"/>
                </a:solidFill>
              </a:rPr>
              <a:t>bỏ</a:t>
            </a:r>
            <a:r>
              <a:rPr lang="en-US" spc="-1" dirty="0">
                <a:solidFill>
                  <a:srgbClr val="000000"/>
                </a:solidFill>
              </a:rPr>
              <a:t> </a:t>
            </a:r>
            <a:r>
              <a:rPr lang="en-US" spc="-1" dirty="0" err="1">
                <a:solidFill>
                  <a:srgbClr val="000000"/>
                </a:solidFill>
              </a:rPr>
              <a:t>nâng</a:t>
            </a:r>
            <a:r>
              <a:rPr lang="en-US" spc="-1" dirty="0">
                <a:solidFill>
                  <a:srgbClr val="000000"/>
                </a:solidFill>
              </a:rPr>
              <a:t> </a:t>
            </a:r>
            <a:r>
              <a:rPr lang="en-US" spc="-1" dirty="0" err="1">
                <a:solidFill>
                  <a:srgbClr val="000000"/>
                </a:solidFill>
              </a:rPr>
              <a:t>cao</a:t>
            </a:r>
            <a:endParaRPr lang="en-US" sz="1800" b="0" strike="noStrike" spc="-1" dirty="0">
              <a:latin typeface="Arial"/>
            </a:endParaRPr>
          </a:p>
          <a:p>
            <a:pPr>
              <a:lnSpc>
                <a:spcPct val="100000"/>
              </a:lnSpc>
              <a:tabLst>
                <a:tab pos="0" algn="l"/>
              </a:tabLst>
            </a:pP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Phát</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hiện</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nguy</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cơ</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theo</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thời</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gian</a:t>
            </a:r>
            <a:r>
              <a:rPr lang="en-US" sz="1800" b="0" strike="noStrike" spc="-1" dirty="0">
                <a:solidFill>
                  <a:srgbClr val="000000"/>
                </a:solidFill>
                <a:latin typeface="Arial"/>
                <a:ea typeface="DejaVu Sans"/>
              </a:rPr>
              <a:t> </a:t>
            </a:r>
            <a:endParaRPr lang="en-US" sz="1800" b="0" strike="noStrike" spc="-1" dirty="0">
              <a:latin typeface="Arial"/>
            </a:endParaRPr>
          </a:p>
          <a:p>
            <a:pPr>
              <a:lnSpc>
                <a:spcPct val="100000"/>
              </a:lnSpc>
              <a:tabLst>
                <a:tab pos="0" algn="l"/>
              </a:tabLst>
            </a:pP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Phương</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pháp</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phát</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hiện</a:t>
            </a:r>
            <a:r>
              <a:rPr lang="en-US" sz="1800" b="0" strike="noStrike" spc="-1" dirty="0">
                <a:solidFill>
                  <a:srgbClr val="000000"/>
                </a:solidFill>
                <a:latin typeface="Arial"/>
                <a:ea typeface="DejaVu Sans"/>
              </a:rPr>
              <a:t> rootkit </a:t>
            </a:r>
            <a:r>
              <a:rPr lang="en-US" sz="1800" b="0" strike="noStrike" spc="-1" dirty="0" err="1">
                <a:solidFill>
                  <a:srgbClr val="000000"/>
                </a:solidFill>
                <a:latin typeface="Arial"/>
                <a:ea typeface="DejaVu Sans"/>
              </a:rPr>
              <a:t>nâng</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cao</a:t>
            </a:r>
            <a:endParaRPr lang="en-US" sz="1800" b="0" strike="noStrike" spc="-1" dirty="0">
              <a:latin typeface="Arial"/>
            </a:endParaRPr>
          </a:p>
          <a:p>
            <a:pPr>
              <a:lnSpc>
                <a:spcPct val="100000"/>
              </a:lnSpc>
              <a:tabLst>
                <a:tab pos="0" algn="l"/>
              </a:tabLst>
            </a:pPr>
            <a:r>
              <a:rPr lang="en-US" sz="1800" b="0" strike="noStrike" spc="-1" dirty="0">
                <a:solidFill>
                  <a:srgbClr val="000000"/>
                </a:solidFill>
                <a:latin typeface="Arial"/>
                <a:ea typeface="DejaVu Sans"/>
              </a:rPr>
              <a:t>• </a:t>
            </a:r>
            <a:r>
              <a:rPr lang="en-US" spc="-1" dirty="0" err="1">
                <a:solidFill>
                  <a:srgbClr val="000000"/>
                </a:solidFill>
                <a:latin typeface="Arial"/>
                <a:ea typeface="DejaVu Sans"/>
              </a:rPr>
              <a:t>Ít</a:t>
            </a:r>
            <a:r>
              <a:rPr lang="en-US" spc="-1" dirty="0">
                <a:solidFill>
                  <a:srgbClr val="000000"/>
                </a:solidFill>
                <a:latin typeface="Arial"/>
                <a:ea typeface="DejaVu Sans"/>
              </a:rPr>
              <a:t> </a:t>
            </a:r>
            <a:r>
              <a:rPr lang="en-US" spc="-1" dirty="0" err="1">
                <a:solidFill>
                  <a:srgbClr val="000000"/>
                </a:solidFill>
                <a:latin typeface="Arial"/>
                <a:ea typeface="DejaVu Sans"/>
              </a:rPr>
              <a:t>ảnh</a:t>
            </a:r>
            <a:r>
              <a:rPr lang="en-US" spc="-1" dirty="0">
                <a:solidFill>
                  <a:srgbClr val="000000"/>
                </a:solidFill>
                <a:latin typeface="Arial"/>
                <a:ea typeface="DejaVu Sans"/>
              </a:rPr>
              <a:t> </a:t>
            </a:r>
            <a:r>
              <a:rPr lang="en-US" spc="-1" dirty="0" err="1">
                <a:solidFill>
                  <a:srgbClr val="000000"/>
                </a:solidFill>
                <a:latin typeface="Arial"/>
                <a:ea typeface="DejaVu Sans"/>
              </a:rPr>
              <a:t>hưởng</a:t>
            </a:r>
            <a:r>
              <a:rPr lang="en-US" spc="-1" dirty="0">
                <a:solidFill>
                  <a:srgbClr val="000000"/>
                </a:solidFill>
                <a:latin typeface="Arial"/>
                <a:ea typeface="DejaVu Sans"/>
              </a:rPr>
              <a:t> </a:t>
            </a:r>
            <a:r>
              <a:rPr lang="en-US" spc="-1" dirty="0" err="1">
                <a:solidFill>
                  <a:srgbClr val="000000"/>
                </a:solidFill>
                <a:latin typeface="Arial"/>
                <a:ea typeface="DejaVu Sans"/>
              </a:rPr>
              <a:t>tới</a:t>
            </a:r>
            <a:r>
              <a:rPr lang="en-US" spc="-1" dirty="0">
                <a:solidFill>
                  <a:srgbClr val="000000"/>
                </a:solidFill>
                <a:latin typeface="Arial"/>
                <a:ea typeface="DejaVu Sans"/>
              </a:rPr>
              <a:t> </a:t>
            </a:r>
            <a:r>
              <a:rPr lang="en-US" spc="-1" dirty="0" err="1">
                <a:solidFill>
                  <a:srgbClr val="000000"/>
                </a:solidFill>
                <a:latin typeface="Arial"/>
                <a:ea typeface="DejaVu Sans"/>
              </a:rPr>
              <a:t>chất</a:t>
            </a:r>
            <a:r>
              <a:rPr lang="en-US" spc="-1" dirty="0">
                <a:solidFill>
                  <a:srgbClr val="000000"/>
                </a:solidFill>
                <a:latin typeface="Arial"/>
                <a:ea typeface="DejaVu Sans"/>
              </a:rPr>
              <a:t> </a:t>
            </a:r>
            <a:r>
              <a:rPr lang="en-US" spc="-1" dirty="0" err="1">
                <a:solidFill>
                  <a:srgbClr val="000000"/>
                </a:solidFill>
                <a:latin typeface="Arial"/>
                <a:ea typeface="DejaVu Sans"/>
              </a:rPr>
              <a:t>lượng</a:t>
            </a:r>
            <a:r>
              <a:rPr lang="en-US" spc="-1" dirty="0">
                <a:solidFill>
                  <a:srgbClr val="000000"/>
                </a:solidFill>
                <a:latin typeface="Arial"/>
                <a:ea typeface="DejaVu Sans"/>
              </a:rPr>
              <a:t> </a:t>
            </a:r>
            <a:r>
              <a:rPr lang="en-US" spc="-1" dirty="0" err="1">
                <a:solidFill>
                  <a:srgbClr val="000000"/>
                </a:solidFill>
                <a:latin typeface="Arial"/>
                <a:ea typeface="DejaVu Sans"/>
              </a:rPr>
              <a:t>hoạt</a:t>
            </a:r>
            <a:r>
              <a:rPr lang="en-US" spc="-1" dirty="0">
                <a:solidFill>
                  <a:srgbClr val="000000"/>
                </a:solidFill>
                <a:latin typeface="Arial"/>
                <a:ea typeface="DejaVu Sans"/>
              </a:rPr>
              <a:t> </a:t>
            </a:r>
            <a:r>
              <a:rPr lang="en-US" spc="-1" dirty="0" err="1">
                <a:solidFill>
                  <a:srgbClr val="000000"/>
                </a:solidFill>
                <a:latin typeface="Arial"/>
                <a:ea typeface="DejaVu Sans"/>
              </a:rPr>
              <a:t>động</a:t>
            </a:r>
            <a:r>
              <a:rPr lang="en-US" spc="-1" dirty="0">
                <a:solidFill>
                  <a:srgbClr val="000000"/>
                </a:solidFill>
                <a:latin typeface="Arial"/>
                <a:ea typeface="DejaVu Sans"/>
              </a:rPr>
              <a:t> </a:t>
            </a:r>
            <a:r>
              <a:rPr lang="en-US" spc="-1" dirty="0" err="1">
                <a:solidFill>
                  <a:srgbClr val="000000"/>
                </a:solidFill>
                <a:latin typeface="Arial"/>
                <a:ea typeface="DejaVu Sans"/>
              </a:rPr>
              <a:t>của</a:t>
            </a:r>
            <a:r>
              <a:rPr lang="en-US" spc="-1" dirty="0">
                <a:solidFill>
                  <a:srgbClr val="000000"/>
                </a:solidFill>
                <a:latin typeface="Arial"/>
                <a:ea typeface="DejaVu Sans"/>
              </a:rPr>
              <a:t> </a:t>
            </a:r>
            <a:r>
              <a:rPr lang="en-US" spc="-1" dirty="0" err="1">
                <a:solidFill>
                  <a:srgbClr val="000000"/>
                </a:solidFill>
                <a:latin typeface="Arial"/>
                <a:ea typeface="DejaVu Sans"/>
              </a:rPr>
              <a:t>hệ</a:t>
            </a:r>
            <a:r>
              <a:rPr lang="en-US" spc="-1" dirty="0">
                <a:solidFill>
                  <a:srgbClr val="000000"/>
                </a:solidFill>
                <a:latin typeface="Arial"/>
                <a:ea typeface="DejaVu Sans"/>
              </a:rPr>
              <a:t> </a:t>
            </a:r>
            <a:r>
              <a:rPr lang="en-US" spc="-1" dirty="0" err="1">
                <a:solidFill>
                  <a:srgbClr val="000000"/>
                </a:solidFill>
                <a:latin typeface="Arial"/>
                <a:ea typeface="DejaVu Sans"/>
              </a:rPr>
              <a:t>thống</a:t>
            </a:r>
            <a:endParaRPr lang="en-US" sz="1800" b="0" strike="noStrike" spc="-1" dirty="0">
              <a:latin typeface="Arial"/>
            </a:endParaRPr>
          </a:p>
          <a:p>
            <a:pPr>
              <a:lnSpc>
                <a:spcPct val="100000"/>
              </a:lnSpc>
              <a:tabLst>
                <a:tab pos="0" algn="l"/>
              </a:tabLst>
            </a:pP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Phù</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hợp</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với</a:t>
            </a:r>
            <a:r>
              <a:rPr lang="en-US" sz="1800" b="0" strike="noStrike" spc="-1" dirty="0">
                <a:solidFill>
                  <a:srgbClr val="000000"/>
                </a:solidFill>
                <a:latin typeface="Arial"/>
                <a:ea typeface="DejaVu Sans"/>
              </a:rPr>
              <a:t> Windows vista</a:t>
            </a:r>
            <a:endParaRPr lang="en-US" sz="1800" b="0" strike="noStrike" spc="-1" dirty="0">
              <a:latin typeface="Arial"/>
            </a:endParaRPr>
          </a:p>
          <a:p>
            <a:pPr>
              <a:lnSpc>
                <a:spcPct val="100000"/>
              </a:lnSpc>
              <a:tabLst>
                <a:tab pos="0" algn="l"/>
              </a:tabLst>
            </a:pP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Bảo</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vệ</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được</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nhiều</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người</a:t>
            </a:r>
            <a:r>
              <a:rPr lang="en-US" sz="1800" b="0" strike="noStrike" spc="-1" dirty="0">
                <a:solidFill>
                  <a:srgbClr val="000000"/>
                </a:solidFill>
                <a:latin typeface="Arial"/>
                <a:ea typeface="DejaVu Sans"/>
              </a:rPr>
              <a:t> dùng</a:t>
            </a:r>
            <a:endParaRPr lang="en-US" sz="1800" b="0" strike="noStrike" spc="-1" dirty="0">
              <a:latin typeface="Arial"/>
            </a:endParaRPr>
          </a:p>
          <a:p>
            <a:pPr>
              <a:lnSpc>
                <a:spcPct val="100000"/>
              </a:lnSpc>
              <a:tabLst>
                <a:tab pos="0" algn="l"/>
              </a:tabLst>
            </a:pP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Cập</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nhật</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thông</a:t>
            </a:r>
            <a:r>
              <a:rPr lang="en-US" sz="1800" b="0" strike="noStrike" spc="-1" dirty="0">
                <a:solidFill>
                  <a:srgbClr val="000000"/>
                </a:solidFill>
                <a:latin typeface="Arial"/>
                <a:ea typeface="DejaVu Sans"/>
              </a:rPr>
              <a:t> tin </a:t>
            </a:r>
            <a:r>
              <a:rPr lang="en-US" sz="1800" b="0" strike="noStrike" spc="-1" dirty="0" err="1">
                <a:solidFill>
                  <a:srgbClr val="000000"/>
                </a:solidFill>
                <a:latin typeface="Arial"/>
                <a:ea typeface="DejaVu Sans"/>
              </a:rPr>
              <a:t>mới</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về</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phần</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mềm</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gián</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điệp</a:t>
            </a:r>
            <a:endParaRPr lang="en-US" sz="1800" b="0" strike="noStrike" spc="-1" dirty="0">
              <a:latin typeface="Arial"/>
            </a:endParaRPr>
          </a:p>
        </p:txBody>
      </p:sp>
      <p:sp>
        <p:nvSpPr>
          <p:cNvPr id="6" name="Content Placeholder 2_3">
            <a:extLst>
              <a:ext uri="{FF2B5EF4-FFF2-40B4-BE49-F238E27FC236}">
                <a16:creationId xmlns:a16="http://schemas.microsoft.com/office/drawing/2014/main" id="{24A4C519-3364-4EAB-9328-6A7CF506BDAB}"/>
              </a:ext>
            </a:extLst>
          </p:cNvPr>
          <p:cNvSpPr/>
          <p:nvPr/>
        </p:nvSpPr>
        <p:spPr>
          <a:xfrm>
            <a:off x="296640" y="1132031"/>
            <a:ext cx="8550720" cy="1212362"/>
          </a:xfrm>
          <a:prstGeom prst="rect">
            <a:avLst/>
          </a:prstGeom>
          <a:gradFill rotWithShape="0">
            <a:gsLst>
              <a:gs pos="0">
                <a:srgbClr val="BFD4FE"/>
              </a:gs>
              <a:gs pos="100000">
                <a:srgbClr val="E5EFFF"/>
              </a:gs>
            </a:gsLst>
            <a:lin ang="16200000"/>
          </a:gradFill>
          <a:ln w="9360">
            <a:solidFill>
              <a:srgbClr val="4A7EBB"/>
            </a:solidFill>
            <a:round/>
          </a:ln>
          <a:effectLst>
            <a:outerShdw blurRad="39960" dist="20160" dir="5400000">
              <a:srgbClr val="000000">
                <a:alpha val="38000"/>
              </a:srgbClr>
            </a:outerShdw>
          </a:effectLst>
        </p:spPr>
        <p:style>
          <a:lnRef idx="0">
            <a:scrgbClr r="0" g="0" b="0"/>
          </a:lnRef>
          <a:fillRef idx="0">
            <a:scrgbClr r="0" g="0" b="0"/>
          </a:fillRef>
          <a:effectRef idx="0">
            <a:scrgbClr r="0" g="0" b="0"/>
          </a:effectRef>
          <a:fontRef idx="minor"/>
        </p:style>
        <p:txBody>
          <a:bodyPr lIns="90000" tIns="45000" rIns="90000" bIns="45000">
            <a:normAutofit fontScale="70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32000" indent="-323640">
              <a:lnSpc>
                <a:spcPct val="100000"/>
              </a:lnSpc>
              <a:spcBef>
                <a:spcPts val="1417"/>
              </a:spcBef>
              <a:buClr>
                <a:srgbClr val="000000"/>
              </a:buClr>
              <a:buSzPct val="45000"/>
              <a:buFont typeface="Wingdings" charset="2"/>
              <a:buChar char=""/>
            </a:pPr>
            <a:r>
              <a:rPr lang="en-US" sz="3200" b="0" strike="noStrike" spc="-1" dirty="0">
                <a:solidFill>
                  <a:srgbClr val="000000"/>
                </a:solidFill>
                <a:latin typeface="Calibri"/>
              </a:rPr>
              <a:t>Spy Sweeper </a:t>
            </a:r>
            <a:r>
              <a:rPr lang="en-US" sz="3200" b="0" strike="noStrike" spc="-1" dirty="0" err="1">
                <a:solidFill>
                  <a:srgbClr val="000000"/>
                </a:solidFill>
                <a:latin typeface="Calibri"/>
              </a:rPr>
              <a:t>là</a:t>
            </a:r>
            <a:r>
              <a:rPr lang="en-US" sz="3200" b="0" strike="noStrike" spc="-1" dirty="0">
                <a:solidFill>
                  <a:srgbClr val="000000"/>
                </a:solidFill>
                <a:latin typeface="Calibri"/>
              </a:rPr>
              <a:t> </a:t>
            </a:r>
            <a:r>
              <a:rPr lang="en-US" sz="3200" b="0" strike="noStrike" spc="-1" dirty="0" err="1">
                <a:solidFill>
                  <a:srgbClr val="000000"/>
                </a:solidFill>
                <a:latin typeface="Calibri"/>
              </a:rPr>
              <a:t>phần</a:t>
            </a:r>
            <a:r>
              <a:rPr lang="en-US" sz="3200" b="0" strike="noStrike" spc="-1" dirty="0">
                <a:solidFill>
                  <a:srgbClr val="000000"/>
                </a:solidFill>
                <a:latin typeface="Calibri"/>
              </a:rPr>
              <a:t> </a:t>
            </a:r>
            <a:r>
              <a:rPr lang="en-US" sz="3200" b="0" strike="noStrike" spc="-1" dirty="0" err="1">
                <a:solidFill>
                  <a:srgbClr val="000000"/>
                </a:solidFill>
                <a:latin typeface="Calibri"/>
              </a:rPr>
              <a:t>mềm</a:t>
            </a:r>
            <a:r>
              <a:rPr lang="en-US" sz="3200" b="0" strike="noStrike" spc="-1" dirty="0">
                <a:solidFill>
                  <a:srgbClr val="000000"/>
                </a:solidFill>
                <a:latin typeface="Calibri"/>
              </a:rPr>
              <a:t> </a:t>
            </a:r>
            <a:r>
              <a:rPr lang="en-US" sz="3200" b="0" strike="noStrike" spc="-1" dirty="0" err="1">
                <a:solidFill>
                  <a:srgbClr val="000000"/>
                </a:solidFill>
                <a:latin typeface="Calibri"/>
              </a:rPr>
              <a:t>chống</a:t>
            </a:r>
            <a:r>
              <a:rPr lang="en-US" sz="3200" b="0" strike="noStrike" spc="-1" dirty="0">
                <a:solidFill>
                  <a:srgbClr val="000000"/>
                </a:solidFill>
                <a:latin typeface="Calibri"/>
              </a:rPr>
              <a:t> </a:t>
            </a:r>
            <a:r>
              <a:rPr lang="en-US" sz="3200" b="0" strike="noStrike" spc="-1" dirty="0" err="1">
                <a:solidFill>
                  <a:srgbClr val="000000"/>
                </a:solidFill>
                <a:latin typeface="Calibri"/>
              </a:rPr>
              <a:t>và</a:t>
            </a:r>
            <a:r>
              <a:rPr lang="en-US" sz="3200" b="0" strike="noStrike" spc="-1" dirty="0">
                <a:solidFill>
                  <a:srgbClr val="000000"/>
                </a:solidFill>
                <a:latin typeface="Calibri"/>
              </a:rPr>
              <a:t> </a:t>
            </a:r>
            <a:r>
              <a:rPr lang="en-US" sz="3200" b="0" strike="noStrike" spc="-1" dirty="0" err="1">
                <a:solidFill>
                  <a:srgbClr val="000000"/>
                </a:solidFill>
                <a:latin typeface="Calibri"/>
              </a:rPr>
              <a:t>xóa</a:t>
            </a:r>
            <a:r>
              <a:rPr lang="en-US" sz="3200" b="0" strike="noStrike" spc="-1" dirty="0">
                <a:solidFill>
                  <a:srgbClr val="000000"/>
                </a:solidFill>
                <a:latin typeface="Calibri"/>
              </a:rPr>
              <a:t> </a:t>
            </a:r>
            <a:r>
              <a:rPr lang="en-US" sz="3200" b="0" strike="noStrike" spc="-1" dirty="0" err="1">
                <a:solidFill>
                  <a:srgbClr val="000000"/>
                </a:solidFill>
                <a:latin typeface="Calibri"/>
              </a:rPr>
              <a:t>phần</a:t>
            </a:r>
            <a:r>
              <a:rPr lang="en-US" sz="3200" b="0" strike="noStrike" spc="-1" dirty="0">
                <a:solidFill>
                  <a:srgbClr val="000000"/>
                </a:solidFill>
                <a:latin typeface="Calibri"/>
              </a:rPr>
              <a:t> </a:t>
            </a:r>
            <a:r>
              <a:rPr lang="en-US" sz="3200" b="0" strike="noStrike" spc="-1" dirty="0" err="1">
                <a:solidFill>
                  <a:srgbClr val="000000"/>
                </a:solidFill>
                <a:latin typeface="Calibri"/>
              </a:rPr>
              <a:t>mềm</a:t>
            </a:r>
            <a:r>
              <a:rPr lang="en-US" sz="3200" b="0" strike="noStrike" spc="-1" dirty="0">
                <a:solidFill>
                  <a:srgbClr val="000000"/>
                </a:solidFill>
                <a:latin typeface="Calibri"/>
              </a:rPr>
              <a:t> </a:t>
            </a:r>
            <a:r>
              <a:rPr lang="en-US" sz="3200" b="0" strike="noStrike" spc="-1" dirty="0" err="1">
                <a:solidFill>
                  <a:srgbClr val="000000"/>
                </a:solidFill>
                <a:latin typeface="Calibri"/>
              </a:rPr>
              <a:t>gián</a:t>
            </a:r>
            <a:r>
              <a:rPr lang="en-US" sz="3200" b="0" strike="noStrike" spc="-1" dirty="0">
                <a:solidFill>
                  <a:srgbClr val="000000"/>
                </a:solidFill>
                <a:latin typeface="Calibri"/>
              </a:rPr>
              <a:t> </a:t>
            </a:r>
            <a:r>
              <a:rPr lang="en-US" sz="3200" b="0" strike="noStrike" spc="-1" dirty="0" err="1">
                <a:solidFill>
                  <a:srgbClr val="000000"/>
                </a:solidFill>
                <a:latin typeface="Calibri"/>
              </a:rPr>
              <a:t>điệp</a:t>
            </a:r>
            <a:endParaRPr lang="en-US" sz="3200" b="0" strike="noStrike" spc="-1" dirty="0">
              <a:latin typeface="Arial"/>
            </a:endParaRPr>
          </a:p>
          <a:p>
            <a:pPr marL="432000" indent="-323640">
              <a:lnSpc>
                <a:spcPct val="100000"/>
              </a:lnSpc>
              <a:spcBef>
                <a:spcPts val="1417"/>
              </a:spcBef>
              <a:buClr>
                <a:srgbClr val="000000"/>
              </a:buClr>
              <a:buSzPct val="45000"/>
              <a:buFont typeface="Wingdings" charset="2"/>
              <a:buChar char=""/>
            </a:pPr>
            <a:r>
              <a:rPr lang="vi-VN" sz="3200" b="0" strike="noStrike" spc="-1" dirty="0" err="1">
                <a:solidFill>
                  <a:srgbClr val="000000"/>
                </a:solidFill>
                <a:latin typeface="Calibri"/>
              </a:rPr>
              <a:t>Nó</a:t>
            </a:r>
            <a:r>
              <a:rPr lang="vi-VN" sz="3200" b="0" strike="noStrike" spc="-1" dirty="0">
                <a:solidFill>
                  <a:srgbClr val="000000"/>
                </a:solidFill>
                <a:latin typeface="Calibri"/>
              </a:rPr>
              <a:t> cung </a:t>
            </a:r>
            <a:r>
              <a:rPr lang="vi-VN" sz="3200" b="0" strike="noStrike" spc="-1" dirty="0" err="1">
                <a:solidFill>
                  <a:srgbClr val="000000"/>
                </a:solidFill>
                <a:latin typeface="Calibri"/>
              </a:rPr>
              <a:t>cấp</a:t>
            </a:r>
            <a:r>
              <a:rPr lang="vi-VN" sz="3200" b="0" strike="noStrike" spc="-1" dirty="0">
                <a:solidFill>
                  <a:srgbClr val="000000"/>
                </a:solidFill>
                <a:latin typeface="Calibri"/>
              </a:rPr>
              <a:t> </a:t>
            </a:r>
            <a:r>
              <a:rPr lang="vi-VN" sz="3200" b="0" strike="noStrike" spc="-1" dirty="0" err="1">
                <a:solidFill>
                  <a:srgbClr val="000000"/>
                </a:solidFill>
                <a:latin typeface="Calibri"/>
              </a:rPr>
              <a:t>khả</a:t>
            </a:r>
            <a:r>
              <a:rPr lang="vi-VN" sz="3200" b="0" strike="noStrike" spc="-1" dirty="0">
                <a:solidFill>
                  <a:srgbClr val="000000"/>
                </a:solidFill>
                <a:latin typeface="Calibri"/>
              </a:rPr>
              <a:t> năng </a:t>
            </a:r>
            <a:r>
              <a:rPr lang="vi-VN" sz="3200" b="0" strike="noStrike" spc="-1" dirty="0" err="1">
                <a:solidFill>
                  <a:srgbClr val="000000"/>
                </a:solidFill>
                <a:latin typeface="Calibri"/>
              </a:rPr>
              <a:t>phát</a:t>
            </a:r>
            <a:r>
              <a:rPr lang="vi-VN" sz="3200" b="0" strike="noStrike" spc="-1" dirty="0">
                <a:solidFill>
                  <a:srgbClr val="000000"/>
                </a:solidFill>
                <a:latin typeface="Calibri"/>
              </a:rPr>
              <a:t> </a:t>
            </a:r>
            <a:r>
              <a:rPr lang="vi-VN" sz="3200" b="0" strike="noStrike" spc="-1" dirty="0" err="1">
                <a:solidFill>
                  <a:srgbClr val="000000"/>
                </a:solidFill>
                <a:latin typeface="Calibri"/>
              </a:rPr>
              <a:t>hiện</a:t>
            </a:r>
            <a:r>
              <a:rPr lang="vi-VN" sz="3200" b="0" strike="noStrike" spc="-1" dirty="0">
                <a:solidFill>
                  <a:srgbClr val="000000"/>
                </a:solidFill>
                <a:latin typeface="Calibri"/>
              </a:rPr>
              <a:t> </a:t>
            </a:r>
            <a:r>
              <a:rPr lang="vi-VN" sz="3200" b="0" strike="noStrike" spc="-1" dirty="0" err="1">
                <a:solidFill>
                  <a:srgbClr val="000000"/>
                </a:solidFill>
                <a:latin typeface="Calibri"/>
              </a:rPr>
              <a:t>phần</a:t>
            </a:r>
            <a:r>
              <a:rPr lang="vi-VN" sz="3200" b="0" strike="noStrike" spc="-1" dirty="0">
                <a:solidFill>
                  <a:srgbClr val="000000"/>
                </a:solidFill>
                <a:latin typeface="Calibri"/>
              </a:rPr>
              <a:t> </a:t>
            </a:r>
            <a:r>
              <a:rPr lang="vi-VN" sz="3200" b="0" strike="noStrike" spc="-1" dirty="0" err="1">
                <a:solidFill>
                  <a:srgbClr val="000000"/>
                </a:solidFill>
                <a:latin typeface="Calibri"/>
              </a:rPr>
              <a:t>mềm</a:t>
            </a:r>
            <a:r>
              <a:rPr lang="vi-VN" sz="3200" b="0" strike="noStrike" spc="-1" dirty="0">
                <a:solidFill>
                  <a:srgbClr val="000000"/>
                </a:solidFill>
                <a:latin typeface="Calibri"/>
              </a:rPr>
              <a:t> </a:t>
            </a:r>
            <a:r>
              <a:rPr lang="vi-VN" sz="3200" b="0" strike="noStrike" spc="-1" dirty="0" err="1">
                <a:solidFill>
                  <a:srgbClr val="000000"/>
                </a:solidFill>
                <a:latin typeface="Calibri"/>
              </a:rPr>
              <a:t>gián</a:t>
            </a:r>
            <a:r>
              <a:rPr lang="vi-VN" sz="3200" b="0" strike="noStrike" spc="-1" dirty="0">
                <a:solidFill>
                  <a:srgbClr val="000000"/>
                </a:solidFill>
                <a:latin typeface="Calibri"/>
              </a:rPr>
              <a:t> </a:t>
            </a:r>
            <a:r>
              <a:rPr lang="vi-VN" sz="3200" b="0" strike="noStrike" spc="-1" dirty="0" err="1">
                <a:solidFill>
                  <a:srgbClr val="000000"/>
                </a:solidFill>
                <a:latin typeface="Calibri"/>
              </a:rPr>
              <a:t>điệp</a:t>
            </a:r>
            <a:r>
              <a:rPr lang="vi-VN" sz="3200" b="0" strike="noStrike" spc="-1" dirty="0">
                <a:solidFill>
                  <a:srgbClr val="000000"/>
                </a:solidFill>
                <a:latin typeface="Calibri"/>
              </a:rPr>
              <a:t> tiên </a:t>
            </a:r>
            <a:r>
              <a:rPr lang="vi-VN" sz="3200" b="0" strike="noStrike" spc="-1" dirty="0" err="1">
                <a:solidFill>
                  <a:srgbClr val="000000"/>
                </a:solidFill>
                <a:latin typeface="Calibri"/>
              </a:rPr>
              <a:t>tiến</a:t>
            </a:r>
            <a:r>
              <a:rPr lang="vi-VN" sz="3200" b="0" strike="noStrike" spc="-1" dirty="0">
                <a:solidFill>
                  <a:srgbClr val="000000"/>
                </a:solidFill>
                <a:latin typeface="Calibri"/>
              </a:rPr>
              <a:t> </a:t>
            </a:r>
            <a:r>
              <a:rPr lang="vi-VN" sz="3200" b="0" strike="noStrike" spc="-1" dirty="0" err="1">
                <a:solidFill>
                  <a:srgbClr val="000000"/>
                </a:solidFill>
                <a:latin typeface="Calibri"/>
              </a:rPr>
              <a:t>có</a:t>
            </a:r>
            <a:r>
              <a:rPr lang="vi-VN" sz="3200" b="0" strike="noStrike" spc="-1" dirty="0">
                <a:solidFill>
                  <a:srgbClr val="000000"/>
                </a:solidFill>
                <a:latin typeface="Calibri"/>
              </a:rPr>
              <a:t> </a:t>
            </a:r>
            <a:r>
              <a:rPr lang="vi-VN" sz="3200" b="0" strike="noStrike" spc="-1" dirty="0" err="1">
                <a:solidFill>
                  <a:srgbClr val="000000"/>
                </a:solidFill>
                <a:latin typeface="Calibri"/>
              </a:rPr>
              <a:t>sẵn</a:t>
            </a:r>
            <a:r>
              <a:rPr lang="vi-VN" sz="3200" b="0" strike="noStrike" spc="-1" dirty="0">
                <a:solidFill>
                  <a:srgbClr val="000000"/>
                </a:solidFill>
                <a:latin typeface="Calibri"/>
              </a:rPr>
              <a:t> </a:t>
            </a:r>
            <a:r>
              <a:rPr lang="vi-VN" sz="3200" b="0" strike="noStrike" spc="-1" dirty="0" err="1">
                <a:solidFill>
                  <a:srgbClr val="000000"/>
                </a:solidFill>
                <a:latin typeface="Calibri"/>
              </a:rPr>
              <a:t>để</a:t>
            </a:r>
            <a:r>
              <a:rPr lang="vi-VN" sz="3200" b="0" strike="noStrike" spc="-1" dirty="0">
                <a:solidFill>
                  <a:srgbClr val="000000"/>
                </a:solidFill>
                <a:latin typeface="Calibri"/>
              </a:rPr>
              <a:t> </a:t>
            </a:r>
            <a:r>
              <a:rPr lang="vi-VN" sz="3200" b="0" strike="noStrike" spc="-1" dirty="0" err="1">
                <a:solidFill>
                  <a:srgbClr val="000000"/>
                </a:solidFill>
                <a:latin typeface="Calibri"/>
              </a:rPr>
              <a:t>đánh</a:t>
            </a:r>
            <a:r>
              <a:rPr lang="vi-VN" sz="3200" b="0" strike="noStrike" spc="-1" dirty="0">
                <a:solidFill>
                  <a:srgbClr val="000000"/>
                </a:solidFill>
                <a:latin typeface="Calibri"/>
              </a:rPr>
              <a:t> </a:t>
            </a:r>
            <a:r>
              <a:rPr lang="vi-VN" sz="3200" b="0" strike="noStrike" spc="-1" dirty="0" err="1">
                <a:solidFill>
                  <a:srgbClr val="000000"/>
                </a:solidFill>
                <a:latin typeface="Calibri"/>
              </a:rPr>
              <a:t>bại</a:t>
            </a:r>
            <a:r>
              <a:rPr lang="vi-VN" sz="3200" b="0" strike="noStrike" spc="-1" dirty="0">
                <a:solidFill>
                  <a:srgbClr val="000000"/>
                </a:solidFill>
                <a:latin typeface="Calibri"/>
              </a:rPr>
              <a:t> </a:t>
            </a:r>
            <a:r>
              <a:rPr lang="vi-VN" sz="3200" b="0" strike="noStrike" spc="-1" dirty="0" err="1">
                <a:solidFill>
                  <a:srgbClr val="000000"/>
                </a:solidFill>
                <a:latin typeface="Calibri"/>
              </a:rPr>
              <a:t>các</a:t>
            </a:r>
            <a:r>
              <a:rPr lang="vi-VN" sz="3200" b="0" strike="noStrike" spc="-1" dirty="0">
                <a:solidFill>
                  <a:srgbClr val="000000"/>
                </a:solidFill>
                <a:latin typeface="Calibri"/>
              </a:rPr>
              <a:t> chương </a:t>
            </a:r>
            <a:r>
              <a:rPr lang="vi-VN" sz="3200" b="0" strike="noStrike" spc="-1" dirty="0" err="1">
                <a:solidFill>
                  <a:srgbClr val="000000"/>
                </a:solidFill>
                <a:latin typeface="Calibri"/>
              </a:rPr>
              <a:t>trình</a:t>
            </a:r>
            <a:r>
              <a:rPr lang="vi-VN" sz="3200" b="0" strike="noStrike" spc="-1" dirty="0">
                <a:solidFill>
                  <a:srgbClr val="000000"/>
                </a:solidFill>
                <a:latin typeface="Calibri"/>
              </a:rPr>
              <a:t> </a:t>
            </a:r>
            <a:r>
              <a:rPr lang="vi-VN" sz="3200" b="0" strike="noStrike" spc="-1" dirty="0" err="1">
                <a:solidFill>
                  <a:srgbClr val="000000"/>
                </a:solidFill>
                <a:latin typeface="Calibri"/>
              </a:rPr>
              <a:t>phần</a:t>
            </a:r>
            <a:r>
              <a:rPr lang="vi-VN" sz="3200" b="0" strike="noStrike" spc="-1" dirty="0">
                <a:solidFill>
                  <a:srgbClr val="000000"/>
                </a:solidFill>
                <a:latin typeface="Calibri"/>
              </a:rPr>
              <a:t> </a:t>
            </a:r>
            <a:r>
              <a:rPr lang="vi-VN" sz="3200" b="0" strike="noStrike" spc="-1" dirty="0" err="1">
                <a:solidFill>
                  <a:srgbClr val="000000"/>
                </a:solidFill>
                <a:latin typeface="Calibri"/>
              </a:rPr>
              <a:t>mềm</a:t>
            </a:r>
            <a:r>
              <a:rPr lang="vi-VN" sz="3200" b="0" strike="noStrike" spc="-1" dirty="0">
                <a:solidFill>
                  <a:srgbClr val="000000"/>
                </a:solidFill>
                <a:latin typeface="Calibri"/>
              </a:rPr>
              <a:t> </a:t>
            </a:r>
            <a:r>
              <a:rPr lang="vi-VN" sz="3200" b="0" strike="noStrike" spc="-1" dirty="0" err="1">
                <a:solidFill>
                  <a:srgbClr val="000000"/>
                </a:solidFill>
                <a:latin typeface="Calibri"/>
              </a:rPr>
              <a:t>gián</a:t>
            </a:r>
            <a:r>
              <a:rPr lang="vi-VN" sz="3200" b="0" strike="noStrike" spc="-1" dirty="0">
                <a:solidFill>
                  <a:srgbClr val="000000"/>
                </a:solidFill>
                <a:latin typeface="Calibri"/>
              </a:rPr>
              <a:t> </a:t>
            </a:r>
            <a:r>
              <a:rPr lang="vi-VN" sz="3200" b="0" strike="noStrike" spc="-1" dirty="0" err="1">
                <a:solidFill>
                  <a:srgbClr val="000000"/>
                </a:solidFill>
                <a:latin typeface="Calibri"/>
              </a:rPr>
              <a:t>điệp</a:t>
            </a:r>
            <a:r>
              <a:rPr lang="vi-VN" sz="3200" b="0" strike="noStrike" spc="-1" dirty="0">
                <a:solidFill>
                  <a:srgbClr val="000000"/>
                </a:solidFill>
                <a:latin typeface="Calibri"/>
              </a:rPr>
              <a:t> nguy </a:t>
            </a:r>
            <a:r>
              <a:rPr lang="vi-VN" sz="3200" b="0" strike="noStrike" spc="-1" dirty="0" err="1">
                <a:solidFill>
                  <a:srgbClr val="000000"/>
                </a:solidFill>
                <a:latin typeface="Calibri"/>
              </a:rPr>
              <a:t>hiểm</a:t>
            </a:r>
            <a:endParaRPr lang="en-US" sz="3200" b="0" strike="noStrike" spc="-1" dirty="0">
              <a:latin typeface="Arial"/>
            </a:endParaRPr>
          </a:p>
        </p:txBody>
      </p:sp>
    </p:spTree>
    <p:extLst>
      <p:ext uri="{BB962C8B-B14F-4D97-AF65-F5344CB8AC3E}">
        <p14:creationId xmlns:p14="http://schemas.microsoft.com/office/powerpoint/2010/main" val="219453586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1833EE1-9277-4FB1-8DEB-EBEA27C3BB91}"/>
              </a:ext>
            </a:extLst>
          </p:cNvPr>
          <p:cNvSpPr>
            <a:spLocks noGrp="1"/>
          </p:cNvSpPr>
          <p:nvPr>
            <p:ph type="title"/>
          </p:nvPr>
        </p:nvSpPr>
        <p:spPr/>
        <p:txBody>
          <a:bodyPr/>
          <a:lstStyle/>
          <a:p>
            <a:r>
              <a:rPr lang="en-US" sz="4000" strike="noStrike" spc="-1"/>
              <a:t>Spy Sweeper: Screenshot 1</a:t>
            </a:r>
            <a:endParaRPr lang="en-US"/>
          </a:p>
        </p:txBody>
      </p:sp>
      <p:sp>
        <p:nvSpPr>
          <p:cNvPr id="4" name="Slide Number Placeholder 3">
            <a:extLst>
              <a:ext uri="{FF2B5EF4-FFF2-40B4-BE49-F238E27FC236}">
                <a16:creationId xmlns:a16="http://schemas.microsoft.com/office/drawing/2014/main" id="{23408034-BB9B-4D4E-B636-5F2ED96682C6}"/>
              </a:ext>
            </a:extLst>
          </p:cNvPr>
          <p:cNvSpPr>
            <a:spLocks noGrp="1"/>
          </p:cNvSpPr>
          <p:nvPr>
            <p:ph type="sldNum" sz="quarter" idx="12"/>
          </p:nvPr>
        </p:nvSpPr>
        <p:spPr/>
        <p:txBody>
          <a:bodyPr/>
          <a:lstStyle/>
          <a:p>
            <a:fld id="{3E15BD7C-E074-4D4A-84C3-500EE5B9C190}" type="slidenum">
              <a:rPr lang="ru-RU" smtClean="0"/>
              <a:pPr/>
              <a:t>55</a:t>
            </a:fld>
            <a:endParaRPr lang="ru-RU"/>
          </a:p>
        </p:txBody>
      </p:sp>
      <p:pic>
        <p:nvPicPr>
          <p:cNvPr id="5" name="Content Placeholder 4">
            <a:extLst>
              <a:ext uri="{FF2B5EF4-FFF2-40B4-BE49-F238E27FC236}">
                <a16:creationId xmlns:a16="http://schemas.microsoft.com/office/drawing/2014/main" id="{3EA517F6-B882-4F93-B1A5-B80DD548D350}"/>
              </a:ext>
            </a:extLst>
          </p:cNvPr>
          <p:cNvPicPr>
            <a:picLocks noGrp="1" noChangeAspect="1"/>
          </p:cNvPicPr>
          <p:nvPr>
            <p:ph sz="quarter" idx="13"/>
          </p:nvPr>
        </p:nvPicPr>
        <p:blipFill>
          <a:blip r:embed="rId2"/>
          <a:stretch>
            <a:fillRect/>
          </a:stretch>
        </p:blipFill>
        <p:spPr>
          <a:xfrm>
            <a:off x="626840" y="907815"/>
            <a:ext cx="7890319" cy="5765458"/>
          </a:xfrm>
          <a:prstGeom prst="rect">
            <a:avLst/>
          </a:prstGeom>
        </p:spPr>
      </p:pic>
    </p:spTree>
    <p:extLst>
      <p:ext uri="{BB962C8B-B14F-4D97-AF65-F5344CB8AC3E}">
        <p14:creationId xmlns:p14="http://schemas.microsoft.com/office/powerpoint/2010/main" val="274145534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2F338F8-26B1-47C4-B219-1712D6C9A973}"/>
              </a:ext>
            </a:extLst>
          </p:cNvPr>
          <p:cNvSpPr>
            <a:spLocks noGrp="1"/>
          </p:cNvSpPr>
          <p:nvPr>
            <p:ph type="title"/>
          </p:nvPr>
        </p:nvSpPr>
        <p:spPr/>
        <p:txBody>
          <a:bodyPr/>
          <a:lstStyle/>
          <a:p>
            <a:r>
              <a:rPr lang="en-US" sz="4000" strike="noStrike" spc="-1"/>
              <a:t>Summary</a:t>
            </a:r>
            <a:endParaRPr lang="en-US"/>
          </a:p>
        </p:txBody>
      </p:sp>
      <p:sp>
        <p:nvSpPr>
          <p:cNvPr id="4" name="Slide Number Placeholder 3">
            <a:extLst>
              <a:ext uri="{FF2B5EF4-FFF2-40B4-BE49-F238E27FC236}">
                <a16:creationId xmlns:a16="http://schemas.microsoft.com/office/drawing/2014/main" id="{4528BA76-79B0-4B84-8E03-E27160EB2612}"/>
              </a:ext>
            </a:extLst>
          </p:cNvPr>
          <p:cNvSpPr>
            <a:spLocks noGrp="1"/>
          </p:cNvSpPr>
          <p:nvPr>
            <p:ph type="sldNum" sz="quarter" idx="12"/>
          </p:nvPr>
        </p:nvSpPr>
        <p:spPr/>
        <p:txBody>
          <a:bodyPr/>
          <a:lstStyle/>
          <a:p>
            <a:fld id="{3E15BD7C-E074-4D4A-84C3-500EE5B9C190}" type="slidenum">
              <a:rPr lang="ru-RU" smtClean="0"/>
              <a:pPr/>
              <a:t>56</a:t>
            </a:fld>
            <a:endParaRPr lang="ru-RU"/>
          </a:p>
        </p:txBody>
      </p:sp>
      <p:sp>
        <p:nvSpPr>
          <p:cNvPr id="5" name="Content Placeholder 2_3">
            <a:extLst>
              <a:ext uri="{FF2B5EF4-FFF2-40B4-BE49-F238E27FC236}">
                <a16:creationId xmlns:a16="http://schemas.microsoft.com/office/drawing/2014/main" id="{8D164E62-C176-47FC-900D-6114DE521E24}"/>
              </a:ext>
            </a:extLst>
          </p:cNvPr>
          <p:cNvSpPr>
            <a:spLocks noGrp="1"/>
          </p:cNvSpPr>
          <p:nvPr>
            <p:ph sz="quarter" idx="13"/>
          </p:nvPr>
        </p:nvSpPr>
        <p:spPr>
          <a:xfrm>
            <a:off x="581890" y="951344"/>
            <a:ext cx="8044873" cy="5357092"/>
          </a:xfrm>
          <a:prstGeom prst="rect">
            <a:avLst/>
          </a:prstGeom>
          <a:gradFill rotWithShape="0">
            <a:gsLst>
              <a:gs pos="0">
                <a:srgbClr val="BFD4FE"/>
              </a:gs>
              <a:gs pos="100000">
                <a:srgbClr val="E5EFFF"/>
              </a:gs>
            </a:gsLst>
            <a:lin ang="16200000"/>
          </a:gradFill>
          <a:ln w="9360">
            <a:solidFill>
              <a:srgbClr val="4A7EBB"/>
            </a:solidFill>
            <a:round/>
          </a:ln>
          <a:effectLst>
            <a:outerShdw blurRad="39960" dist="20160" dir="5400000">
              <a:srgbClr val="000000">
                <a:alpha val="38000"/>
              </a:srgbClr>
            </a:outerShdw>
          </a:effectLst>
        </p:spPr>
        <p:style>
          <a:lnRef idx="0">
            <a:scrgbClr r="0" g="0" b="0"/>
          </a:lnRef>
          <a:fillRef idx="0">
            <a:scrgbClr r="0" g="0" b="0"/>
          </a:fillRef>
          <a:effectRef idx="0">
            <a:scrgbClr r="0" g="0" b="0"/>
          </a:effectRef>
          <a:fontRef idx="minor"/>
        </p:style>
        <p:txBody>
          <a:bodyPr lIns="90000" tIns="45000" rIns="90000" bIns="45000">
            <a:normAutofit fontScale="70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32000" indent="-323640">
              <a:lnSpc>
                <a:spcPct val="100000"/>
              </a:lnSpc>
              <a:spcBef>
                <a:spcPts val="1417"/>
              </a:spcBef>
              <a:buClr>
                <a:srgbClr val="000000"/>
              </a:buClr>
              <a:buSzPct val="45000"/>
              <a:buFont typeface="Wingdings" charset="2"/>
              <a:buChar char=""/>
            </a:pPr>
            <a:r>
              <a:rPr lang="vi-VN" sz="3200" b="0" strike="noStrike" spc="-1" dirty="0" err="1">
                <a:solidFill>
                  <a:srgbClr val="000000"/>
                </a:solidFill>
                <a:latin typeface="Calibri"/>
              </a:rPr>
              <a:t>Người</a:t>
            </a:r>
            <a:r>
              <a:rPr lang="vi-VN" sz="3200" b="0" strike="noStrike" spc="-1" dirty="0">
                <a:solidFill>
                  <a:srgbClr val="000000"/>
                </a:solidFill>
                <a:latin typeface="Calibri"/>
              </a:rPr>
              <a:t> trong </a:t>
            </a:r>
            <a:r>
              <a:rPr lang="vi-VN" sz="3200" b="0" strike="noStrike" spc="-1" dirty="0" err="1">
                <a:solidFill>
                  <a:srgbClr val="000000"/>
                </a:solidFill>
                <a:latin typeface="Calibri"/>
              </a:rPr>
              <a:t>cuộc</a:t>
            </a:r>
            <a:r>
              <a:rPr lang="vi-VN" sz="3200" b="0" strike="noStrike" spc="-1" dirty="0">
                <a:solidFill>
                  <a:srgbClr val="000000"/>
                </a:solidFill>
                <a:latin typeface="Calibri"/>
              </a:rPr>
              <a:t> </a:t>
            </a:r>
            <a:r>
              <a:rPr lang="vi-VN" sz="3200" b="0" strike="noStrike" spc="-1" dirty="0" err="1">
                <a:solidFill>
                  <a:srgbClr val="000000"/>
                </a:solidFill>
                <a:latin typeface="Calibri"/>
              </a:rPr>
              <a:t>thực</a:t>
            </a:r>
            <a:r>
              <a:rPr lang="vi-VN" sz="3200" b="0" strike="noStrike" spc="-1" dirty="0">
                <a:solidFill>
                  <a:srgbClr val="000000"/>
                </a:solidFill>
                <a:latin typeface="Calibri"/>
              </a:rPr>
              <a:t> </a:t>
            </a:r>
            <a:r>
              <a:rPr lang="vi-VN" sz="3200" b="0" strike="noStrike" spc="-1" dirty="0" err="1">
                <a:solidFill>
                  <a:srgbClr val="000000"/>
                </a:solidFill>
                <a:latin typeface="Calibri"/>
              </a:rPr>
              <a:t>hiện</a:t>
            </a:r>
            <a:r>
              <a:rPr lang="vi-VN" sz="3200" b="0" strike="noStrike" spc="-1" dirty="0">
                <a:solidFill>
                  <a:srgbClr val="000000"/>
                </a:solidFill>
                <a:latin typeface="Calibri"/>
              </a:rPr>
              <a:t> </a:t>
            </a:r>
            <a:r>
              <a:rPr lang="vi-VN" sz="3200" b="0" strike="noStrike" spc="-1" dirty="0" err="1">
                <a:solidFill>
                  <a:srgbClr val="000000"/>
                </a:solidFill>
                <a:latin typeface="Calibri"/>
              </a:rPr>
              <a:t>các</a:t>
            </a:r>
            <a:r>
              <a:rPr lang="vi-VN" sz="3200" b="0" strike="noStrike" spc="-1" dirty="0">
                <a:solidFill>
                  <a:srgbClr val="000000"/>
                </a:solidFill>
                <a:latin typeface="Calibri"/>
              </a:rPr>
              <a:t> </a:t>
            </a:r>
            <a:r>
              <a:rPr lang="vi-VN" sz="3200" b="0" strike="noStrike" spc="-1" dirty="0" err="1">
                <a:solidFill>
                  <a:srgbClr val="000000"/>
                </a:solidFill>
                <a:latin typeface="Calibri"/>
              </a:rPr>
              <a:t>hoạt</a:t>
            </a:r>
            <a:r>
              <a:rPr lang="vi-VN" sz="3200" b="0" strike="noStrike" spc="-1" dirty="0">
                <a:solidFill>
                  <a:srgbClr val="000000"/>
                </a:solidFill>
                <a:latin typeface="Calibri"/>
              </a:rPr>
              <a:t> </a:t>
            </a:r>
            <a:r>
              <a:rPr lang="vi-VN" sz="3200" b="0" strike="noStrike" spc="-1" dirty="0" err="1">
                <a:solidFill>
                  <a:srgbClr val="000000"/>
                </a:solidFill>
                <a:latin typeface="Calibri"/>
              </a:rPr>
              <a:t>động</a:t>
            </a:r>
            <a:r>
              <a:rPr lang="vi-VN" sz="3200" b="0" strike="noStrike" spc="-1" dirty="0">
                <a:solidFill>
                  <a:srgbClr val="000000"/>
                </a:solidFill>
                <a:latin typeface="Calibri"/>
              </a:rPr>
              <a:t> </a:t>
            </a:r>
            <a:r>
              <a:rPr lang="vi-VN" sz="3200" b="0" strike="noStrike" spc="-1" dirty="0" err="1">
                <a:solidFill>
                  <a:srgbClr val="000000"/>
                </a:solidFill>
                <a:latin typeface="Calibri"/>
              </a:rPr>
              <a:t>độc</a:t>
            </a:r>
            <a:r>
              <a:rPr lang="vi-VN" sz="3200" b="0" strike="noStrike" spc="-1" dirty="0">
                <a:solidFill>
                  <a:srgbClr val="000000"/>
                </a:solidFill>
                <a:latin typeface="Calibri"/>
              </a:rPr>
              <a:t> </a:t>
            </a:r>
            <a:r>
              <a:rPr lang="vi-VN" sz="3200" b="0" strike="noStrike" spc="-1" dirty="0" err="1">
                <a:solidFill>
                  <a:srgbClr val="000000"/>
                </a:solidFill>
                <a:latin typeface="Calibri"/>
              </a:rPr>
              <a:t>hại</a:t>
            </a:r>
            <a:r>
              <a:rPr lang="vi-VN" sz="3200" b="0" strike="noStrike" spc="-1" dirty="0">
                <a:solidFill>
                  <a:srgbClr val="000000"/>
                </a:solidFill>
                <a:latin typeface="Calibri"/>
              </a:rPr>
              <a:t> trên </a:t>
            </a:r>
            <a:r>
              <a:rPr lang="vi-VN" sz="3200" b="0" strike="noStrike" spc="-1" dirty="0" err="1">
                <a:solidFill>
                  <a:srgbClr val="000000"/>
                </a:solidFill>
                <a:latin typeface="Calibri"/>
              </a:rPr>
              <a:t>mạng</a:t>
            </a:r>
            <a:r>
              <a:rPr lang="vi-VN" sz="3200" b="0" strike="noStrike" spc="-1" dirty="0">
                <a:solidFill>
                  <a:srgbClr val="000000"/>
                </a:solidFill>
                <a:latin typeface="Calibri"/>
              </a:rPr>
              <a:t>, </a:t>
            </a:r>
            <a:r>
              <a:rPr lang="vi-VN" sz="3200" b="0" strike="noStrike" spc="-1" dirty="0" err="1">
                <a:solidFill>
                  <a:srgbClr val="000000"/>
                </a:solidFill>
                <a:latin typeface="Calibri"/>
              </a:rPr>
              <a:t>hệ</a:t>
            </a:r>
            <a:r>
              <a:rPr lang="vi-VN" sz="3200" b="0" strike="noStrike" spc="-1" dirty="0">
                <a:solidFill>
                  <a:srgbClr val="000000"/>
                </a:solidFill>
                <a:latin typeface="Calibri"/>
              </a:rPr>
              <a:t> </a:t>
            </a:r>
            <a:r>
              <a:rPr lang="vi-VN" sz="3200" b="0" strike="noStrike" spc="-1" dirty="0" err="1">
                <a:solidFill>
                  <a:srgbClr val="000000"/>
                </a:solidFill>
                <a:latin typeface="Calibri"/>
              </a:rPr>
              <a:t>thống</a:t>
            </a:r>
            <a:r>
              <a:rPr lang="vi-VN" sz="3200" b="0" strike="noStrike" spc="-1" dirty="0">
                <a:solidFill>
                  <a:srgbClr val="000000"/>
                </a:solidFill>
                <a:latin typeface="Calibri"/>
              </a:rPr>
              <a:t> </a:t>
            </a:r>
            <a:r>
              <a:rPr lang="vi-VN" sz="3200" b="0" strike="noStrike" spc="-1" dirty="0" err="1">
                <a:solidFill>
                  <a:srgbClr val="000000"/>
                </a:solidFill>
                <a:latin typeface="Calibri"/>
              </a:rPr>
              <a:t>và</a:t>
            </a:r>
            <a:r>
              <a:rPr lang="vi-VN" sz="3200" b="0" strike="noStrike" spc="-1" dirty="0">
                <a:solidFill>
                  <a:srgbClr val="000000"/>
                </a:solidFill>
                <a:latin typeface="Calibri"/>
              </a:rPr>
              <a:t> cơ </a:t>
            </a:r>
            <a:r>
              <a:rPr lang="vi-VN" sz="3200" b="0" strike="noStrike" spc="-1" dirty="0" err="1">
                <a:solidFill>
                  <a:srgbClr val="000000"/>
                </a:solidFill>
                <a:latin typeface="Calibri"/>
              </a:rPr>
              <a:t>sở</a:t>
            </a:r>
            <a:r>
              <a:rPr lang="vi-VN" sz="3200" b="0" strike="noStrike" spc="-1" dirty="0">
                <a:solidFill>
                  <a:srgbClr val="000000"/>
                </a:solidFill>
                <a:latin typeface="Calibri"/>
              </a:rPr>
              <a:t> </a:t>
            </a:r>
            <a:r>
              <a:rPr lang="vi-VN" sz="3200" b="0" strike="noStrike" spc="-1" dirty="0" err="1">
                <a:solidFill>
                  <a:srgbClr val="000000"/>
                </a:solidFill>
                <a:latin typeface="Calibri"/>
              </a:rPr>
              <a:t>dữ</a:t>
            </a:r>
            <a:r>
              <a:rPr lang="vi-VN" sz="3200" b="0" strike="noStrike" spc="-1" dirty="0">
                <a:solidFill>
                  <a:srgbClr val="000000"/>
                </a:solidFill>
                <a:latin typeface="Calibri"/>
              </a:rPr>
              <a:t> </a:t>
            </a:r>
            <a:r>
              <a:rPr lang="vi-VN" sz="3200" b="0" strike="noStrike" spc="-1" dirty="0" err="1">
                <a:solidFill>
                  <a:srgbClr val="000000"/>
                </a:solidFill>
                <a:latin typeface="Calibri"/>
              </a:rPr>
              <a:t>liệu</a:t>
            </a:r>
            <a:r>
              <a:rPr lang="vi-VN" sz="3200" b="0" strike="noStrike" spc="-1" dirty="0">
                <a:solidFill>
                  <a:srgbClr val="000000"/>
                </a:solidFill>
                <a:latin typeface="Calibri"/>
              </a:rPr>
              <a:t> </a:t>
            </a:r>
            <a:r>
              <a:rPr lang="vi-VN" sz="3200" b="0" strike="noStrike" spc="-1" dirty="0" err="1">
                <a:solidFill>
                  <a:srgbClr val="000000"/>
                </a:solidFill>
                <a:latin typeface="Calibri"/>
              </a:rPr>
              <a:t>của</a:t>
            </a:r>
            <a:r>
              <a:rPr lang="vi-VN" sz="3200" b="0" strike="noStrike" spc="-1" dirty="0">
                <a:solidFill>
                  <a:srgbClr val="000000"/>
                </a:solidFill>
                <a:latin typeface="Calibri"/>
              </a:rPr>
              <a:t> </a:t>
            </a:r>
            <a:r>
              <a:rPr lang="vi-VN" sz="3200" b="0" strike="noStrike" spc="-1" dirty="0" err="1">
                <a:solidFill>
                  <a:srgbClr val="000000"/>
                </a:solidFill>
                <a:latin typeface="Calibri"/>
              </a:rPr>
              <a:t>tổ</a:t>
            </a:r>
            <a:r>
              <a:rPr lang="vi-VN" sz="3200" b="0" strike="noStrike" spc="-1" dirty="0">
                <a:solidFill>
                  <a:srgbClr val="000000"/>
                </a:solidFill>
                <a:latin typeface="Calibri"/>
              </a:rPr>
              <a:t> </a:t>
            </a:r>
            <a:r>
              <a:rPr lang="vi-VN" sz="3200" b="0" strike="noStrike" spc="-1" dirty="0" err="1">
                <a:solidFill>
                  <a:srgbClr val="000000"/>
                </a:solidFill>
                <a:latin typeface="Calibri"/>
              </a:rPr>
              <a:t>chức</a:t>
            </a:r>
            <a:endParaRPr lang="en-US" sz="3200" b="0" strike="noStrike" spc="-1" dirty="0">
              <a:latin typeface="Arial"/>
            </a:endParaRPr>
          </a:p>
          <a:p>
            <a:pPr marL="432000" indent="-323640">
              <a:lnSpc>
                <a:spcPct val="100000"/>
              </a:lnSpc>
              <a:spcBef>
                <a:spcPts val="1417"/>
              </a:spcBef>
              <a:buClr>
                <a:srgbClr val="000000"/>
              </a:buClr>
              <a:buSzPct val="45000"/>
              <a:buFont typeface="Wingdings" charset="2"/>
              <a:buChar char=""/>
            </a:pPr>
            <a:r>
              <a:rPr lang="vi-VN" sz="3200" b="0" strike="noStrike" spc="-1" dirty="0" err="1">
                <a:solidFill>
                  <a:srgbClr val="000000"/>
                </a:solidFill>
                <a:latin typeface="Calibri"/>
              </a:rPr>
              <a:t>Phản</a:t>
            </a:r>
            <a:r>
              <a:rPr lang="vi-VN" sz="3200" b="0" strike="noStrike" spc="-1" dirty="0">
                <a:solidFill>
                  <a:srgbClr val="000000"/>
                </a:solidFill>
                <a:latin typeface="Calibri"/>
              </a:rPr>
              <a:t> </a:t>
            </a:r>
            <a:r>
              <a:rPr lang="vi-VN" sz="3200" b="0" strike="noStrike" spc="-1" dirty="0" err="1">
                <a:solidFill>
                  <a:srgbClr val="000000"/>
                </a:solidFill>
                <a:latin typeface="Calibri"/>
              </a:rPr>
              <a:t>ứng</a:t>
            </a:r>
            <a:r>
              <a:rPr lang="vi-VN" sz="3200" b="0" strike="noStrike" spc="-1" dirty="0">
                <a:solidFill>
                  <a:srgbClr val="000000"/>
                </a:solidFill>
                <a:latin typeface="Calibri"/>
              </a:rPr>
              <a:t> </a:t>
            </a:r>
            <a:r>
              <a:rPr lang="vi-VN" sz="3200" b="0" strike="noStrike" spc="-1" dirty="0" err="1">
                <a:solidFill>
                  <a:srgbClr val="000000"/>
                </a:solidFill>
                <a:latin typeface="Calibri"/>
              </a:rPr>
              <a:t>phụ</a:t>
            </a:r>
            <a:r>
              <a:rPr lang="vi-VN" sz="3200" b="0" strike="noStrike" spc="-1" dirty="0">
                <a:solidFill>
                  <a:srgbClr val="000000"/>
                </a:solidFill>
                <a:latin typeface="Calibri"/>
              </a:rPr>
              <a:t> </a:t>
            </a:r>
            <a:r>
              <a:rPr lang="vi-VN" sz="3200" b="0" strike="noStrike" spc="-1" dirty="0" err="1">
                <a:solidFill>
                  <a:srgbClr val="000000"/>
                </a:solidFill>
                <a:latin typeface="Calibri"/>
              </a:rPr>
              <a:t>thuộc</a:t>
            </a:r>
            <a:r>
              <a:rPr lang="vi-VN" sz="3200" b="0" strike="noStrike" spc="-1" dirty="0">
                <a:solidFill>
                  <a:srgbClr val="000000"/>
                </a:solidFill>
                <a:latin typeface="Calibri"/>
              </a:rPr>
              <a:t> </a:t>
            </a:r>
            <a:r>
              <a:rPr lang="vi-VN" sz="3200" b="0" strike="noStrike" spc="-1" dirty="0" err="1">
                <a:solidFill>
                  <a:srgbClr val="000000"/>
                </a:solidFill>
                <a:latin typeface="Calibri"/>
              </a:rPr>
              <a:t>vào</a:t>
            </a:r>
            <a:r>
              <a:rPr lang="vi-VN" sz="3200" b="0" strike="noStrike" spc="-1" dirty="0">
                <a:solidFill>
                  <a:srgbClr val="000000"/>
                </a:solidFill>
                <a:latin typeface="Calibri"/>
              </a:rPr>
              <a:t> </a:t>
            </a:r>
            <a:r>
              <a:rPr lang="vi-VN" sz="3200" b="0" strike="noStrike" spc="-1" dirty="0" err="1">
                <a:solidFill>
                  <a:srgbClr val="000000"/>
                </a:solidFill>
                <a:latin typeface="Calibri"/>
              </a:rPr>
              <a:t>bản</a:t>
            </a:r>
            <a:r>
              <a:rPr lang="vi-VN" sz="3200" b="0" strike="noStrike" spc="-1" dirty="0">
                <a:solidFill>
                  <a:srgbClr val="000000"/>
                </a:solidFill>
                <a:latin typeface="Calibri"/>
              </a:rPr>
              <a:t> </a:t>
            </a:r>
            <a:r>
              <a:rPr lang="vi-VN" sz="3200" b="0" strike="noStrike" spc="-1" dirty="0" err="1">
                <a:solidFill>
                  <a:srgbClr val="000000"/>
                </a:solidFill>
                <a:latin typeface="Calibri"/>
              </a:rPr>
              <a:t>chất</a:t>
            </a:r>
            <a:r>
              <a:rPr lang="vi-VN" sz="3200" b="0" strike="noStrike" spc="-1" dirty="0">
                <a:solidFill>
                  <a:srgbClr val="000000"/>
                </a:solidFill>
                <a:latin typeface="Calibri"/>
              </a:rPr>
              <a:t> </a:t>
            </a:r>
            <a:r>
              <a:rPr lang="vi-VN" sz="3200" b="0" strike="noStrike" spc="-1" dirty="0" err="1">
                <a:solidFill>
                  <a:srgbClr val="000000"/>
                </a:solidFill>
                <a:latin typeface="Calibri"/>
              </a:rPr>
              <a:t>của</a:t>
            </a:r>
            <a:r>
              <a:rPr lang="vi-VN" sz="3200" b="0" strike="noStrike" spc="-1" dirty="0">
                <a:solidFill>
                  <a:srgbClr val="000000"/>
                </a:solidFill>
                <a:latin typeface="Calibri"/>
              </a:rPr>
              <a:t> </a:t>
            </a:r>
            <a:r>
              <a:rPr lang="vi-VN" sz="3200" b="0" strike="noStrike" spc="-1" dirty="0" err="1">
                <a:solidFill>
                  <a:srgbClr val="000000"/>
                </a:solidFill>
                <a:latin typeface="Calibri"/>
              </a:rPr>
              <a:t>các</a:t>
            </a:r>
            <a:r>
              <a:rPr lang="vi-VN" sz="3200" b="0" strike="noStrike" spc="-1" dirty="0">
                <a:solidFill>
                  <a:srgbClr val="000000"/>
                </a:solidFill>
                <a:latin typeface="Calibri"/>
              </a:rPr>
              <a:t> </a:t>
            </a:r>
            <a:r>
              <a:rPr lang="vi-VN" sz="3200" b="0" strike="noStrike" spc="-1" dirty="0" err="1">
                <a:solidFill>
                  <a:srgbClr val="000000"/>
                </a:solidFill>
                <a:latin typeface="Calibri"/>
              </a:rPr>
              <a:t>mối</a:t>
            </a:r>
            <a:r>
              <a:rPr lang="vi-VN" sz="3200" b="0" strike="noStrike" spc="-1" dirty="0">
                <a:solidFill>
                  <a:srgbClr val="000000"/>
                </a:solidFill>
                <a:latin typeface="Calibri"/>
              </a:rPr>
              <a:t> đe </a:t>
            </a:r>
            <a:r>
              <a:rPr lang="vi-VN" sz="3200" b="0" strike="noStrike" spc="-1" dirty="0" err="1">
                <a:solidFill>
                  <a:srgbClr val="000000"/>
                </a:solidFill>
                <a:latin typeface="Calibri"/>
              </a:rPr>
              <a:t>dọa</a:t>
            </a:r>
            <a:r>
              <a:rPr lang="vi-VN" sz="3200" b="0" strike="noStrike" spc="-1" dirty="0">
                <a:solidFill>
                  <a:srgbClr val="000000"/>
                </a:solidFill>
                <a:latin typeface="Calibri"/>
              </a:rPr>
              <a:t> </a:t>
            </a:r>
            <a:r>
              <a:rPr lang="vi-VN" sz="3200" b="0" strike="noStrike" spc="-1" dirty="0" err="1">
                <a:solidFill>
                  <a:srgbClr val="000000"/>
                </a:solidFill>
                <a:latin typeface="Calibri"/>
              </a:rPr>
              <a:t>nội</a:t>
            </a:r>
            <a:r>
              <a:rPr lang="vi-VN" sz="3200" b="0" strike="noStrike" spc="-1" dirty="0">
                <a:solidFill>
                  <a:srgbClr val="000000"/>
                </a:solidFill>
                <a:latin typeface="Calibri"/>
              </a:rPr>
              <a:t> </a:t>
            </a:r>
            <a:r>
              <a:rPr lang="vi-VN" sz="3200" b="0" strike="noStrike" spc="-1" dirty="0" err="1">
                <a:solidFill>
                  <a:srgbClr val="000000"/>
                </a:solidFill>
                <a:latin typeface="Calibri"/>
              </a:rPr>
              <a:t>bộ</a:t>
            </a:r>
            <a:r>
              <a:rPr lang="vi-VN" sz="3200" b="0" strike="noStrike" spc="-1" dirty="0">
                <a:solidFill>
                  <a:srgbClr val="000000"/>
                </a:solidFill>
                <a:latin typeface="Calibri"/>
              </a:rPr>
              <a:t> </a:t>
            </a:r>
            <a:r>
              <a:rPr lang="vi-VN" sz="3200" b="0" strike="noStrike" spc="-1" dirty="0" err="1">
                <a:solidFill>
                  <a:srgbClr val="000000"/>
                </a:solidFill>
                <a:latin typeface="Calibri"/>
              </a:rPr>
              <a:t>và</a:t>
            </a:r>
            <a:r>
              <a:rPr lang="vi-VN" sz="3200" b="0" strike="noStrike" spc="-1" dirty="0">
                <a:solidFill>
                  <a:srgbClr val="000000"/>
                </a:solidFill>
                <a:latin typeface="Calibri"/>
              </a:rPr>
              <a:t> </a:t>
            </a:r>
            <a:r>
              <a:rPr lang="vi-VN" sz="3200" b="0" strike="noStrike" spc="-1" dirty="0" err="1">
                <a:solidFill>
                  <a:srgbClr val="000000"/>
                </a:solidFill>
                <a:latin typeface="Calibri"/>
              </a:rPr>
              <a:t>chính</a:t>
            </a:r>
            <a:r>
              <a:rPr lang="vi-VN" sz="3200" b="0" strike="noStrike" spc="-1" dirty="0">
                <a:solidFill>
                  <a:srgbClr val="000000"/>
                </a:solidFill>
                <a:latin typeface="Calibri"/>
              </a:rPr>
              <a:t> </a:t>
            </a:r>
            <a:r>
              <a:rPr lang="vi-VN" sz="3200" b="0" strike="noStrike" spc="-1" dirty="0" err="1">
                <a:solidFill>
                  <a:srgbClr val="000000"/>
                </a:solidFill>
                <a:latin typeface="Calibri"/>
              </a:rPr>
              <a:t>sách</a:t>
            </a:r>
            <a:r>
              <a:rPr lang="vi-VN" sz="3200" b="0" strike="noStrike" spc="-1" dirty="0">
                <a:solidFill>
                  <a:srgbClr val="000000"/>
                </a:solidFill>
                <a:latin typeface="Calibri"/>
              </a:rPr>
              <a:t> </a:t>
            </a:r>
            <a:r>
              <a:rPr lang="vi-VN" sz="3200" b="0" strike="noStrike" spc="-1" dirty="0" err="1">
                <a:solidFill>
                  <a:srgbClr val="000000"/>
                </a:solidFill>
                <a:latin typeface="Calibri"/>
              </a:rPr>
              <a:t>của</a:t>
            </a:r>
            <a:r>
              <a:rPr lang="vi-VN" sz="3200" b="0" strike="noStrike" spc="-1" dirty="0">
                <a:solidFill>
                  <a:srgbClr val="000000"/>
                </a:solidFill>
                <a:latin typeface="Calibri"/>
              </a:rPr>
              <a:t> </a:t>
            </a:r>
            <a:r>
              <a:rPr lang="vi-VN" sz="3200" b="0" strike="noStrike" spc="-1" dirty="0" err="1">
                <a:solidFill>
                  <a:srgbClr val="000000"/>
                </a:solidFill>
                <a:latin typeface="Calibri"/>
              </a:rPr>
              <a:t>tổ</a:t>
            </a:r>
            <a:r>
              <a:rPr lang="vi-VN" sz="3200" b="0" strike="noStrike" spc="-1" dirty="0">
                <a:solidFill>
                  <a:srgbClr val="000000"/>
                </a:solidFill>
                <a:latin typeface="Calibri"/>
              </a:rPr>
              <a:t> </a:t>
            </a:r>
            <a:r>
              <a:rPr lang="vi-VN" sz="3200" b="0" strike="noStrike" spc="-1" dirty="0" err="1">
                <a:solidFill>
                  <a:srgbClr val="000000"/>
                </a:solidFill>
                <a:latin typeface="Calibri"/>
              </a:rPr>
              <a:t>chức</a:t>
            </a:r>
            <a:endParaRPr lang="en-US" sz="3200" b="0" strike="noStrike" spc="-1" dirty="0">
              <a:solidFill>
                <a:srgbClr val="000000"/>
              </a:solidFill>
              <a:latin typeface="Calibri"/>
            </a:endParaRPr>
          </a:p>
          <a:p>
            <a:pPr marL="432000" indent="-323640">
              <a:lnSpc>
                <a:spcPct val="100000"/>
              </a:lnSpc>
              <a:spcBef>
                <a:spcPts val="1417"/>
              </a:spcBef>
              <a:buClr>
                <a:srgbClr val="000000"/>
              </a:buClr>
              <a:buSzPct val="45000"/>
              <a:buFont typeface="Wingdings" charset="2"/>
              <a:buChar char=""/>
            </a:pPr>
            <a:r>
              <a:rPr lang="vi-VN" sz="3200" spc="-1" dirty="0" err="1"/>
              <a:t>Các</a:t>
            </a:r>
            <a:r>
              <a:rPr lang="vi-VN" sz="3200" spc="-1" dirty="0"/>
              <a:t> </a:t>
            </a:r>
            <a:r>
              <a:rPr lang="vi-VN" sz="3200" spc="-1" dirty="0" err="1"/>
              <a:t>mối</a:t>
            </a:r>
            <a:r>
              <a:rPr lang="vi-VN" sz="3200" spc="-1" dirty="0"/>
              <a:t> đe </a:t>
            </a:r>
            <a:r>
              <a:rPr lang="vi-VN" sz="3200" spc="-1" dirty="0" err="1"/>
              <a:t>dọa</a:t>
            </a:r>
            <a:r>
              <a:rPr lang="vi-VN" sz="3200" spc="-1" dirty="0"/>
              <a:t> </a:t>
            </a:r>
            <a:r>
              <a:rPr lang="vi-VN" sz="3200" spc="-1" dirty="0" err="1"/>
              <a:t>nội</a:t>
            </a:r>
            <a:r>
              <a:rPr lang="vi-VN" sz="3200" spc="-1" dirty="0"/>
              <a:t> </a:t>
            </a:r>
            <a:r>
              <a:rPr lang="vi-VN" sz="3200" spc="-1" dirty="0" err="1"/>
              <a:t>bộ</a:t>
            </a:r>
            <a:r>
              <a:rPr lang="vi-VN" sz="3200" spc="-1" dirty="0"/>
              <a:t> </a:t>
            </a:r>
            <a:r>
              <a:rPr lang="vi-VN" sz="3200" spc="-1" dirty="0" err="1"/>
              <a:t>có</a:t>
            </a:r>
            <a:r>
              <a:rPr lang="vi-VN" sz="3200" spc="-1" dirty="0"/>
              <a:t> </a:t>
            </a:r>
            <a:r>
              <a:rPr lang="vi-VN" sz="3200" spc="-1" dirty="0" err="1"/>
              <a:t>thể</a:t>
            </a:r>
            <a:r>
              <a:rPr lang="vi-VN" sz="3200" spc="-1" dirty="0"/>
              <a:t> </a:t>
            </a:r>
            <a:r>
              <a:rPr lang="vi-VN" sz="3200" spc="-1" dirty="0" err="1"/>
              <a:t>được</a:t>
            </a:r>
            <a:r>
              <a:rPr lang="vi-VN" sz="3200" spc="-1" dirty="0"/>
              <a:t> </a:t>
            </a:r>
            <a:r>
              <a:rPr lang="vi-VN" sz="3200" spc="-1" dirty="0" err="1"/>
              <a:t>phát</a:t>
            </a:r>
            <a:r>
              <a:rPr lang="vi-VN" sz="3200" spc="-1" dirty="0"/>
              <a:t> </a:t>
            </a:r>
            <a:r>
              <a:rPr lang="vi-VN" sz="3200" spc="-1" dirty="0" err="1"/>
              <a:t>hiện</a:t>
            </a:r>
            <a:r>
              <a:rPr lang="vi-VN" sz="3200" spc="-1" dirty="0"/>
              <a:t> </a:t>
            </a:r>
            <a:r>
              <a:rPr lang="vi-VN" sz="3200" spc="-1" dirty="0" err="1"/>
              <a:t>bằng</a:t>
            </a:r>
            <a:r>
              <a:rPr lang="vi-VN" sz="3200" spc="-1" dirty="0"/>
              <a:t> </a:t>
            </a:r>
            <a:r>
              <a:rPr lang="vi-VN" sz="3200" spc="-1" dirty="0" err="1"/>
              <a:t>cách</a:t>
            </a:r>
            <a:r>
              <a:rPr lang="vi-VN" sz="3200" spc="-1" dirty="0"/>
              <a:t> </a:t>
            </a:r>
            <a:r>
              <a:rPr lang="vi-VN" sz="3200" spc="-1" dirty="0" err="1"/>
              <a:t>kiểm</a:t>
            </a:r>
            <a:r>
              <a:rPr lang="vi-VN" sz="3200" spc="-1" dirty="0"/>
              <a:t> tra </a:t>
            </a:r>
            <a:r>
              <a:rPr lang="vi-VN" sz="3200" spc="-1" dirty="0" err="1"/>
              <a:t>nhật</a:t>
            </a:r>
            <a:r>
              <a:rPr lang="vi-VN" sz="3200" spc="-1" dirty="0"/>
              <a:t> </a:t>
            </a:r>
            <a:r>
              <a:rPr lang="vi-VN" sz="3200" spc="-1" dirty="0" err="1"/>
              <a:t>ký</a:t>
            </a:r>
            <a:r>
              <a:rPr lang="vi-VN" sz="3200" spc="-1" dirty="0"/>
              <a:t> </a:t>
            </a:r>
            <a:r>
              <a:rPr lang="vi-VN" sz="3200" spc="-1" dirty="0" err="1"/>
              <a:t>sự</a:t>
            </a:r>
            <a:r>
              <a:rPr lang="vi-VN" sz="3200" spc="-1" dirty="0"/>
              <a:t> </a:t>
            </a:r>
            <a:r>
              <a:rPr lang="vi-VN" sz="3200" spc="-1" dirty="0" err="1"/>
              <a:t>kiện</a:t>
            </a:r>
            <a:r>
              <a:rPr lang="vi-VN" sz="3200" spc="-1" dirty="0"/>
              <a:t> </a:t>
            </a:r>
            <a:r>
              <a:rPr lang="vi-VN" sz="3200" spc="-1" dirty="0" err="1"/>
              <a:t>hệ</a:t>
            </a:r>
            <a:r>
              <a:rPr lang="vi-VN" sz="3200" spc="-1" dirty="0"/>
              <a:t> </a:t>
            </a:r>
            <a:r>
              <a:rPr lang="vi-VN" sz="3200" spc="-1" dirty="0" err="1"/>
              <a:t>thống</a:t>
            </a:r>
            <a:r>
              <a:rPr lang="vi-VN" sz="3200" spc="-1" dirty="0"/>
              <a:t> bao </a:t>
            </a:r>
            <a:r>
              <a:rPr lang="vi-VN" sz="3200" spc="-1" dirty="0" err="1"/>
              <a:t>gồm</a:t>
            </a:r>
            <a:r>
              <a:rPr lang="vi-VN" sz="3200" spc="-1" dirty="0"/>
              <a:t> </a:t>
            </a:r>
            <a:r>
              <a:rPr lang="vi-VN" sz="3200" spc="-1" dirty="0" err="1"/>
              <a:t>nhật</a:t>
            </a:r>
            <a:r>
              <a:rPr lang="vi-VN" sz="3200" spc="-1" dirty="0"/>
              <a:t> </a:t>
            </a:r>
            <a:r>
              <a:rPr lang="vi-VN" sz="3200" spc="-1" dirty="0" err="1"/>
              <a:t>ký</a:t>
            </a:r>
            <a:r>
              <a:rPr lang="vi-VN" sz="3200" spc="-1" dirty="0"/>
              <a:t> cơ </a:t>
            </a:r>
            <a:r>
              <a:rPr lang="vi-VN" sz="3200" spc="-1" dirty="0" err="1"/>
              <a:t>sở</a:t>
            </a:r>
            <a:r>
              <a:rPr lang="vi-VN" sz="3200" spc="-1" dirty="0"/>
              <a:t> </a:t>
            </a:r>
            <a:r>
              <a:rPr lang="vi-VN" sz="3200" spc="-1" dirty="0" err="1"/>
              <a:t>dữ</a:t>
            </a:r>
            <a:r>
              <a:rPr lang="vi-VN" sz="3200" spc="-1" dirty="0"/>
              <a:t> </a:t>
            </a:r>
            <a:r>
              <a:rPr lang="vi-VN" sz="3200" spc="-1" dirty="0" err="1"/>
              <a:t>liệu</a:t>
            </a:r>
            <a:r>
              <a:rPr lang="vi-VN" sz="3200" spc="-1" dirty="0"/>
              <a:t>, </a:t>
            </a:r>
            <a:r>
              <a:rPr lang="vi-VN" sz="3200" spc="-1" dirty="0" err="1"/>
              <a:t>nhật</a:t>
            </a:r>
            <a:r>
              <a:rPr lang="vi-VN" sz="3200" spc="-1" dirty="0"/>
              <a:t> </a:t>
            </a:r>
            <a:r>
              <a:rPr lang="vi-VN" sz="3200" spc="-1" dirty="0" err="1"/>
              <a:t>ký</a:t>
            </a:r>
            <a:r>
              <a:rPr lang="vi-VN" sz="3200" spc="-1" dirty="0"/>
              <a:t> </a:t>
            </a:r>
            <a:r>
              <a:rPr lang="vi-VN" sz="3200" spc="-1" dirty="0" err="1"/>
              <a:t>email</a:t>
            </a:r>
            <a:r>
              <a:rPr lang="vi-VN" sz="3200" spc="-1" dirty="0"/>
              <a:t>, </a:t>
            </a:r>
            <a:r>
              <a:rPr lang="vi-VN" sz="3200" spc="-1" dirty="0" err="1"/>
              <a:t>nhật</a:t>
            </a:r>
            <a:r>
              <a:rPr lang="vi-VN" sz="3200" spc="-1" dirty="0"/>
              <a:t> </a:t>
            </a:r>
            <a:r>
              <a:rPr lang="vi-VN" sz="3200" spc="-1" dirty="0" err="1"/>
              <a:t>ký</a:t>
            </a:r>
            <a:r>
              <a:rPr lang="vi-VN" sz="3200" spc="-1" dirty="0"/>
              <a:t> </a:t>
            </a:r>
            <a:r>
              <a:rPr lang="vi-VN" sz="3200" spc="-1" dirty="0" err="1"/>
              <a:t>ứng</a:t>
            </a:r>
            <a:r>
              <a:rPr lang="vi-VN" sz="3200" spc="-1" dirty="0"/>
              <a:t> </a:t>
            </a:r>
            <a:r>
              <a:rPr lang="vi-VN" sz="3200" spc="-1" dirty="0" err="1"/>
              <a:t>dụng</a:t>
            </a:r>
            <a:r>
              <a:rPr lang="vi-VN" sz="3200" spc="-1" dirty="0"/>
              <a:t>, </a:t>
            </a:r>
            <a:r>
              <a:rPr lang="vi-VN" sz="3200" spc="-1" dirty="0" err="1"/>
              <a:t>nhật</a:t>
            </a:r>
            <a:r>
              <a:rPr lang="vi-VN" sz="3200" spc="-1" dirty="0"/>
              <a:t> </a:t>
            </a:r>
            <a:r>
              <a:rPr lang="vi-VN" sz="3200" spc="-1" dirty="0" err="1"/>
              <a:t>ký</a:t>
            </a:r>
            <a:r>
              <a:rPr lang="vi-VN" sz="3200" spc="-1" dirty="0"/>
              <a:t> truy </a:t>
            </a:r>
            <a:r>
              <a:rPr lang="vi-VN" sz="3200" spc="-1" dirty="0" err="1"/>
              <a:t>cập</a:t>
            </a:r>
            <a:r>
              <a:rPr lang="vi-VN" sz="3200" spc="-1" dirty="0"/>
              <a:t> </a:t>
            </a:r>
            <a:r>
              <a:rPr lang="vi-VN" sz="3200" spc="-1" dirty="0" err="1"/>
              <a:t>tệp</a:t>
            </a:r>
            <a:r>
              <a:rPr lang="vi-VN" sz="3200" spc="-1" dirty="0"/>
              <a:t> </a:t>
            </a:r>
            <a:r>
              <a:rPr lang="vi-VN" sz="3200" spc="-1" dirty="0" err="1"/>
              <a:t>và</a:t>
            </a:r>
            <a:r>
              <a:rPr lang="vi-VN" sz="3200" spc="-1" dirty="0"/>
              <a:t> </a:t>
            </a:r>
            <a:r>
              <a:rPr lang="vi-VN" sz="3200" spc="-1" dirty="0" err="1"/>
              <a:t>nhật</a:t>
            </a:r>
            <a:r>
              <a:rPr lang="vi-VN" sz="3200" spc="-1" dirty="0"/>
              <a:t> </a:t>
            </a:r>
            <a:r>
              <a:rPr lang="vi-VN" sz="3200" spc="-1" dirty="0" err="1"/>
              <a:t>ký</a:t>
            </a:r>
            <a:r>
              <a:rPr lang="vi-VN" sz="3200" spc="-1" dirty="0"/>
              <a:t> truy </a:t>
            </a:r>
            <a:r>
              <a:rPr lang="vi-VN" sz="3200" spc="-1" dirty="0" err="1"/>
              <a:t>cập</a:t>
            </a:r>
            <a:r>
              <a:rPr lang="vi-VN" sz="3200" spc="-1" dirty="0"/>
              <a:t> </a:t>
            </a:r>
            <a:r>
              <a:rPr lang="vi-VN" sz="3200" spc="-1" dirty="0" err="1"/>
              <a:t>từ</a:t>
            </a:r>
            <a:r>
              <a:rPr lang="vi-VN" sz="3200" spc="-1" dirty="0"/>
              <a:t> xa</a:t>
            </a:r>
            <a:endParaRPr lang="en-US" sz="3200" spc="-1" dirty="0"/>
          </a:p>
          <a:p>
            <a:pPr marL="432000" indent="-323640">
              <a:lnSpc>
                <a:spcPct val="100000"/>
              </a:lnSpc>
              <a:spcBef>
                <a:spcPts val="1417"/>
              </a:spcBef>
              <a:buClr>
                <a:srgbClr val="000000"/>
              </a:buClr>
              <a:buSzPct val="45000"/>
              <a:buFont typeface="Wingdings" charset="2"/>
              <a:buChar char=""/>
            </a:pPr>
            <a:r>
              <a:rPr lang="vi-VN" sz="3200" spc="-1" dirty="0" err="1"/>
              <a:t>Các</a:t>
            </a:r>
            <a:r>
              <a:rPr lang="vi-VN" sz="3200" spc="-1" dirty="0"/>
              <a:t> </a:t>
            </a:r>
            <a:r>
              <a:rPr lang="vi-VN" sz="3200" spc="-1" dirty="0" err="1"/>
              <a:t>đặc</a:t>
            </a:r>
            <a:r>
              <a:rPr lang="vi-VN" sz="3200" spc="-1" dirty="0"/>
              <a:t> </a:t>
            </a:r>
            <a:r>
              <a:rPr lang="vi-VN" sz="3200" spc="-1" dirty="0" err="1"/>
              <a:t>quyền</a:t>
            </a:r>
            <a:r>
              <a:rPr lang="vi-VN" sz="3200" spc="-1" dirty="0"/>
              <a:t> truy </a:t>
            </a:r>
            <a:r>
              <a:rPr lang="vi-VN" sz="3200" spc="-1" dirty="0" err="1"/>
              <a:t>cập</a:t>
            </a:r>
            <a:r>
              <a:rPr lang="vi-VN" sz="3200" spc="-1" dirty="0"/>
              <a:t> </a:t>
            </a:r>
            <a:r>
              <a:rPr lang="vi-VN" sz="3200" spc="-1" dirty="0" err="1"/>
              <a:t>phải</a:t>
            </a:r>
            <a:r>
              <a:rPr lang="vi-VN" sz="3200" spc="-1" dirty="0"/>
              <a:t> </a:t>
            </a:r>
            <a:r>
              <a:rPr lang="vi-VN" sz="3200" spc="-1" dirty="0" err="1"/>
              <a:t>được</a:t>
            </a:r>
            <a:r>
              <a:rPr lang="vi-VN" sz="3200" spc="-1" dirty="0"/>
              <a:t> </a:t>
            </a:r>
            <a:r>
              <a:rPr lang="vi-VN" sz="3200" spc="-1" dirty="0" err="1"/>
              <a:t>bật</a:t>
            </a:r>
            <a:r>
              <a:rPr lang="vi-VN" sz="3200" spc="-1" dirty="0"/>
              <a:t> cho nhân viên </a:t>
            </a:r>
            <a:r>
              <a:rPr lang="vi-VN" sz="3200" spc="-1" dirty="0" err="1"/>
              <a:t>hoặc</a:t>
            </a:r>
            <a:r>
              <a:rPr lang="vi-VN" sz="3200" spc="-1" dirty="0"/>
              <a:t> </a:t>
            </a:r>
            <a:r>
              <a:rPr lang="vi-VN" sz="3200" spc="-1" dirty="0" err="1"/>
              <a:t>người</a:t>
            </a:r>
            <a:r>
              <a:rPr lang="vi-VN" sz="3200" spc="-1" dirty="0"/>
              <a:t> </a:t>
            </a:r>
            <a:r>
              <a:rPr lang="vi-VN" sz="3200" spc="-1" dirty="0" err="1"/>
              <a:t>dùng</a:t>
            </a:r>
            <a:r>
              <a:rPr lang="vi-VN" sz="3200" spc="-1" dirty="0"/>
              <a:t> </a:t>
            </a:r>
            <a:r>
              <a:rPr lang="vi-VN" sz="3200" spc="-1" dirty="0" err="1"/>
              <a:t>dựa</a:t>
            </a:r>
            <a:r>
              <a:rPr lang="vi-VN" sz="3200" spc="-1" dirty="0"/>
              <a:t> trên </a:t>
            </a:r>
            <a:r>
              <a:rPr lang="vi-VN" sz="3200" spc="-1" dirty="0" err="1"/>
              <a:t>hiệu</a:t>
            </a:r>
            <a:r>
              <a:rPr lang="vi-VN" sz="3200" spc="-1" dirty="0"/>
              <a:t> </a:t>
            </a:r>
            <a:r>
              <a:rPr lang="vi-VN" sz="3200" spc="-1" dirty="0" err="1"/>
              <a:t>suất</a:t>
            </a:r>
            <a:r>
              <a:rPr lang="vi-VN" sz="3200" spc="-1" dirty="0"/>
              <a:t> </a:t>
            </a:r>
            <a:r>
              <a:rPr lang="vi-VN" sz="3200" spc="-1" dirty="0" err="1"/>
              <a:t>thường</a:t>
            </a:r>
            <a:r>
              <a:rPr lang="vi-VN" sz="3200" spc="-1" dirty="0"/>
              <a:t> xuyên </a:t>
            </a:r>
            <a:r>
              <a:rPr lang="vi-VN" sz="3200" spc="-1" dirty="0" err="1"/>
              <a:t>của</a:t>
            </a:r>
            <a:r>
              <a:rPr lang="vi-VN" sz="3200" spc="-1" dirty="0"/>
              <a:t> </a:t>
            </a:r>
            <a:r>
              <a:rPr lang="vi-VN" sz="3200" spc="-1" dirty="0" err="1"/>
              <a:t>các</a:t>
            </a:r>
            <a:r>
              <a:rPr lang="vi-VN" sz="3200" spc="-1" dirty="0"/>
              <a:t> vai </a:t>
            </a:r>
            <a:r>
              <a:rPr lang="vi-VN" sz="3200" spc="-1" dirty="0" err="1"/>
              <a:t>trò</a:t>
            </a:r>
            <a:r>
              <a:rPr lang="vi-VN" sz="3200" spc="-1" dirty="0"/>
              <a:t> công </a:t>
            </a:r>
            <a:r>
              <a:rPr lang="vi-VN" sz="3200" spc="-1" dirty="0" err="1"/>
              <a:t>việc</a:t>
            </a:r>
            <a:r>
              <a:rPr lang="vi-VN" sz="3200" spc="-1" dirty="0"/>
              <a:t> </a:t>
            </a:r>
            <a:r>
              <a:rPr lang="vi-VN" sz="3200" spc="-1" dirty="0" err="1"/>
              <a:t>của</a:t>
            </a:r>
            <a:r>
              <a:rPr lang="vi-VN" sz="3200" spc="-1" dirty="0"/>
              <a:t> </a:t>
            </a:r>
            <a:r>
              <a:rPr lang="vi-VN" sz="3200" spc="-1" dirty="0" err="1"/>
              <a:t>họ</a:t>
            </a:r>
            <a:endParaRPr lang="en-US" sz="3200" spc="-1" dirty="0"/>
          </a:p>
          <a:p>
            <a:pPr marL="432000" indent="-323640">
              <a:lnSpc>
                <a:spcPct val="100000"/>
              </a:lnSpc>
              <a:spcBef>
                <a:spcPts val="1417"/>
              </a:spcBef>
              <a:buClr>
                <a:srgbClr val="000000"/>
              </a:buClr>
              <a:buSzPct val="45000"/>
              <a:buFont typeface="Wingdings" charset="2"/>
              <a:buChar char=""/>
            </a:pPr>
            <a:r>
              <a:rPr lang="vi-VN" sz="3200" spc="-1" dirty="0" err="1"/>
              <a:t>Các</a:t>
            </a:r>
            <a:r>
              <a:rPr lang="vi-VN" sz="3200" spc="-1" dirty="0"/>
              <a:t> </a:t>
            </a:r>
            <a:r>
              <a:rPr lang="vi-VN" sz="3200" spc="-1" dirty="0" err="1"/>
              <a:t>tổ</a:t>
            </a:r>
            <a:r>
              <a:rPr lang="vi-VN" sz="3200" spc="-1" dirty="0"/>
              <a:t> </a:t>
            </a:r>
            <a:r>
              <a:rPr lang="vi-VN" sz="3200" spc="-1" dirty="0" err="1"/>
              <a:t>chức</a:t>
            </a:r>
            <a:r>
              <a:rPr lang="vi-VN" sz="3200" spc="-1" dirty="0"/>
              <a:t> nên </a:t>
            </a:r>
            <a:r>
              <a:rPr lang="vi-VN" sz="3200" spc="-1" dirty="0" err="1"/>
              <a:t>thực</a:t>
            </a:r>
            <a:r>
              <a:rPr lang="vi-VN" sz="3200" spc="-1" dirty="0"/>
              <a:t> </a:t>
            </a:r>
            <a:r>
              <a:rPr lang="vi-VN" sz="3200" spc="-1" dirty="0" err="1"/>
              <a:t>hiện</a:t>
            </a:r>
            <a:r>
              <a:rPr lang="vi-VN" sz="3200" spc="-1" dirty="0"/>
              <a:t> </a:t>
            </a:r>
            <a:r>
              <a:rPr lang="vi-VN" sz="3200" spc="-1" dirty="0" err="1"/>
              <a:t>các</a:t>
            </a:r>
            <a:r>
              <a:rPr lang="vi-VN" sz="3200" spc="-1" dirty="0"/>
              <a:t> quy </a:t>
            </a:r>
            <a:r>
              <a:rPr lang="vi-VN" sz="3200" spc="-1" dirty="0" err="1"/>
              <a:t>trình</a:t>
            </a:r>
            <a:r>
              <a:rPr lang="vi-VN" sz="3200" spc="-1" dirty="0"/>
              <a:t> sao lưu </a:t>
            </a:r>
            <a:r>
              <a:rPr lang="vi-VN" sz="3200" spc="-1" dirty="0" err="1"/>
              <a:t>và</a:t>
            </a:r>
            <a:r>
              <a:rPr lang="vi-VN" sz="3200" spc="-1" dirty="0"/>
              <a:t> </a:t>
            </a:r>
            <a:r>
              <a:rPr lang="vi-VN" sz="3200" spc="-1" dirty="0" err="1"/>
              <a:t>phục</a:t>
            </a:r>
            <a:r>
              <a:rPr lang="vi-VN" sz="3200" spc="-1" dirty="0"/>
              <a:t> </a:t>
            </a:r>
            <a:r>
              <a:rPr lang="vi-VN" sz="3200" spc="-1" dirty="0" err="1"/>
              <a:t>hồi</a:t>
            </a:r>
            <a:r>
              <a:rPr lang="vi-VN" sz="3200" spc="-1" dirty="0"/>
              <a:t> an </a:t>
            </a:r>
            <a:r>
              <a:rPr lang="vi-VN" sz="3200" spc="-1" dirty="0" err="1"/>
              <a:t>toàn</a:t>
            </a:r>
            <a:r>
              <a:rPr lang="vi-VN" sz="3200" spc="-1" dirty="0"/>
              <a:t> </a:t>
            </a:r>
            <a:r>
              <a:rPr lang="vi-VN" sz="3200" spc="-1" dirty="0" err="1"/>
              <a:t>để</a:t>
            </a:r>
            <a:r>
              <a:rPr lang="vi-VN" sz="3200" spc="-1" dirty="0"/>
              <a:t> </a:t>
            </a:r>
            <a:r>
              <a:rPr lang="vi-VN" sz="3200" spc="-1" dirty="0" err="1"/>
              <a:t>tiếp</a:t>
            </a:r>
            <a:r>
              <a:rPr lang="vi-VN" sz="3200" spc="-1" dirty="0"/>
              <a:t> </a:t>
            </a:r>
            <a:r>
              <a:rPr lang="vi-VN" sz="3200" spc="-1" dirty="0" err="1"/>
              <a:t>tục</a:t>
            </a:r>
            <a:r>
              <a:rPr lang="vi-VN" sz="3200" spc="-1" dirty="0"/>
              <a:t> </a:t>
            </a:r>
            <a:r>
              <a:rPr lang="vi-VN" sz="3200" spc="-1" dirty="0" err="1"/>
              <a:t>hoạt</a:t>
            </a:r>
            <a:r>
              <a:rPr lang="vi-VN" sz="3200" spc="-1" dirty="0"/>
              <a:t> </a:t>
            </a:r>
            <a:r>
              <a:rPr lang="vi-VN" sz="3200" spc="-1" dirty="0" err="1"/>
              <a:t>động</a:t>
            </a:r>
            <a:r>
              <a:rPr lang="vi-VN" sz="3200" spc="-1" dirty="0"/>
              <a:t> kinh doanh khi </a:t>
            </a:r>
            <a:r>
              <a:rPr lang="vi-VN" sz="3200" spc="-1" dirty="0" err="1"/>
              <a:t>hệ</a:t>
            </a:r>
            <a:r>
              <a:rPr lang="vi-VN" sz="3200" spc="-1" dirty="0"/>
              <a:t> </a:t>
            </a:r>
            <a:r>
              <a:rPr lang="vi-VN" sz="3200" spc="-1" dirty="0" err="1"/>
              <a:t>thống</a:t>
            </a:r>
            <a:r>
              <a:rPr lang="vi-VN" sz="3200" spc="-1" dirty="0"/>
              <a:t> </a:t>
            </a:r>
            <a:r>
              <a:rPr lang="vi-VN" sz="3200" spc="-1" dirty="0" err="1"/>
              <a:t>bị</a:t>
            </a:r>
            <a:r>
              <a:rPr lang="vi-VN" sz="3200" spc="-1" dirty="0"/>
              <a:t> xâm </a:t>
            </a:r>
            <a:r>
              <a:rPr lang="vi-VN" sz="3200" spc="-1" dirty="0" err="1"/>
              <a:t>phạm</a:t>
            </a:r>
            <a:endParaRPr lang="en-US" sz="3200" b="0" strike="noStrike" spc="-1" dirty="0">
              <a:latin typeface="Arial"/>
            </a:endParaRPr>
          </a:p>
        </p:txBody>
      </p:sp>
    </p:spTree>
    <p:extLst>
      <p:ext uri="{BB962C8B-B14F-4D97-AF65-F5344CB8AC3E}">
        <p14:creationId xmlns:p14="http://schemas.microsoft.com/office/powerpoint/2010/main" val="74993680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sz="2800" dirty="0"/>
              <a:t>Ma </a:t>
            </a:r>
            <a:r>
              <a:rPr lang="en-US" sz="2800" dirty="0" err="1"/>
              <a:t>trận</a:t>
            </a:r>
            <a:r>
              <a:rPr lang="en-US" sz="2800" dirty="0"/>
              <a:t> </a:t>
            </a:r>
            <a:r>
              <a:rPr lang="en-US" sz="2800" dirty="0" err="1"/>
              <a:t>mối</a:t>
            </a:r>
            <a:r>
              <a:rPr lang="en-US" sz="2800" dirty="0"/>
              <a:t> </a:t>
            </a:r>
            <a:r>
              <a:rPr lang="en-US" sz="2800" dirty="0" err="1"/>
              <a:t>nguy</a:t>
            </a:r>
            <a:r>
              <a:rPr lang="en-US" sz="2800" dirty="0"/>
              <a:t> “</a:t>
            </a:r>
            <a:r>
              <a:rPr lang="en-US" sz="2800" dirty="0" err="1"/>
              <a:t>nội</a:t>
            </a:r>
            <a:r>
              <a:rPr lang="en-US" sz="2800" dirty="0"/>
              <a:t> </a:t>
            </a:r>
            <a:r>
              <a:rPr lang="en-US" sz="2800" dirty="0" err="1"/>
              <a:t>gián</a:t>
            </a:r>
            <a:r>
              <a:rPr lang="en-US" sz="2800" dirty="0"/>
              <a:t>”</a:t>
            </a:r>
          </a:p>
        </p:txBody>
      </p:sp>
      <p:sp>
        <p:nvSpPr>
          <p:cNvPr id="8" name="Slide Number Placeholder 7"/>
          <p:cNvSpPr>
            <a:spLocks noGrp="1"/>
          </p:cNvSpPr>
          <p:nvPr>
            <p:ph type="sldNum" sz="quarter" idx="12"/>
          </p:nvPr>
        </p:nvSpPr>
        <p:spPr/>
        <p:txBody>
          <a:bodyPr/>
          <a:lstStyle/>
          <a:p>
            <a:fld id="{3E15BD7C-E074-4D4A-84C3-500EE5B9C190}" type="slidenum">
              <a:rPr lang="ru-RU" smtClean="0"/>
              <a:pPr/>
              <a:t>6</a:t>
            </a:fld>
            <a:endParaRPr lang="ru-RU"/>
          </a:p>
        </p:txBody>
      </p:sp>
      <p:sp>
        <p:nvSpPr>
          <p:cNvPr id="2" name="Rectangle 1">
            <a:extLst>
              <a:ext uri="{FF2B5EF4-FFF2-40B4-BE49-F238E27FC236}">
                <a16:creationId xmlns:a16="http://schemas.microsoft.com/office/drawing/2014/main" id="{C1FB4DC9-FBF6-43F8-A215-D823C3483B0E}"/>
              </a:ext>
            </a:extLst>
          </p:cNvPr>
          <p:cNvSpPr/>
          <p:nvPr/>
        </p:nvSpPr>
        <p:spPr>
          <a:xfrm>
            <a:off x="1216265" y="4631074"/>
            <a:ext cx="2142396" cy="108145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n w="0"/>
                <a:solidFill>
                  <a:schemeClr val="tx1"/>
                </a:solidFill>
                <a:effectLst>
                  <a:outerShdw blurRad="38100" dist="19050" dir="2700000" algn="tl" rotWithShape="0">
                    <a:schemeClr val="dk1">
                      <a:alpha val="40000"/>
                    </a:schemeClr>
                  </a:outerShdw>
                </a:effectLst>
              </a:rPr>
              <a:t>Thấp</a:t>
            </a:r>
            <a:endParaRPr lang="en-US" dirty="0"/>
          </a:p>
        </p:txBody>
      </p:sp>
      <p:sp>
        <p:nvSpPr>
          <p:cNvPr id="15" name="Rectangle 14">
            <a:extLst>
              <a:ext uri="{FF2B5EF4-FFF2-40B4-BE49-F238E27FC236}">
                <a16:creationId xmlns:a16="http://schemas.microsoft.com/office/drawing/2014/main" id="{16A9726E-F310-4C52-8668-10A0D28B5DEE}"/>
              </a:ext>
            </a:extLst>
          </p:cNvPr>
          <p:cNvSpPr/>
          <p:nvPr/>
        </p:nvSpPr>
        <p:spPr>
          <a:xfrm>
            <a:off x="1216265" y="3700099"/>
            <a:ext cx="2142396" cy="91485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Cao</a:t>
            </a:r>
            <a:endParaRPr lang="en-US" dirty="0"/>
          </a:p>
        </p:txBody>
      </p:sp>
      <p:sp>
        <p:nvSpPr>
          <p:cNvPr id="16" name="Rectangle 15">
            <a:extLst>
              <a:ext uri="{FF2B5EF4-FFF2-40B4-BE49-F238E27FC236}">
                <a16:creationId xmlns:a16="http://schemas.microsoft.com/office/drawing/2014/main" id="{7E88A72D-1A71-4AB7-8C48-EE74EB395237}"/>
              </a:ext>
            </a:extLst>
          </p:cNvPr>
          <p:cNvSpPr/>
          <p:nvPr/>
        </p:nvSpPr>
        <p:spPr>
          <a:xfrm>
            <a:off x="3358661" y="2769118"/>
            <a:ext cx="2142396" cy="91485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Cao</a:t>
            </a:r>
          </a:p>
        </p:txBody>
      </p:sp>
      <p:sp>
        <p:nvSpPr>
          <p:cNvPr id="17" name="Rectangle 16">
            <a:extLst>
              <a:ext uri="{FF2B5EF4-FFF2-40B4-BE49-F238E27FC236}">
                <a16:creationId xmlns:a16="http://schemas.microsoft.com/office/drawing/2014/main" id="{4129D41E-3702-4073-9E56-0C74FF74E47B}"/>
              </a:ext>
            </a:extLst>
          </p:cNvPr>
          <p:cNvSpPr/>
          <p:nvPr/>
        </p:nvSpPr>
        <p:spPr>
          <a:xfrm>
            <a:off x="5533292" y="2769119"/>
            <a:ext cx="2142396" cy="91485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n w="0"/>
                <a:solidFill>
                  <a:schemeClr val="tx1"/>
                </a:solidFill>
                <a:effectLst>
                  <a:outerShdw blurRad="38100" dist="19050" dir="2700000" algn="tl" rotWithShape="0">
                    <a:schemeClr val="dk1">
                      <a:alpha val="40000"/>
                    </a:schemeClr>
                  </a:outerShdw>
                </a:effectLst>
              </a:rPr>
              <a:t>Thấp</a:t>
            </a:r>
            <a:endParaRPr lang="en-US" dirty="0">
              <a:ln w="0"/>
              <a:solidFill>
                <a:schemeClr val="tx1"/>
              </a:solidFill>
              <a:effectLst>
                <a:outerShdw blurRad="38100" dist="19050" dir="2700000" algn="tl" rotWithShape="0">
                  <a:schemeClr val="dk1">
                    <a:alpha val="40000"/>
                  </a:schemeClr>
                </a:outerShdw>
              </a:effectLst>
            </a:endParaRPr>
          </a:p>
        </p:txBody>
      </p:sp>
      <p:sp>
        <p:nvSpPr>
          <p:cNvPr id="18" name="Rectangle 17">
            <a:extLst>
              <a:ext uri="{FF2B5EF4-FFF2-40B4-BE49-F238E27FC236}">
                <a16:creationId xmlns:a16="http://schemas.microsoft.com/office/drawing/2014/main" id="{043B0B0D-613B-453C-9336-49C8F3517299}"/>
              </a:ext>
            </a:extLst>
          </p:cNvPr>
          <p:cNvSpPr/>
          <p:nvPr/>
        </p:nvSpPr>
        <p:spPr>
          <a:xfrm>
            <a:off x="3358661" y="4631076"/>
            <a:ext cx="2174630" cy="108145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Có </a:t>
            </a:r>
            <a:r>
              <a:rPr lang="en-US" dirty="0" err="1">
                <a:solidFill>
                  <a:schemeClr val="tx1"/>
                </a:solidFill>
              </a:rPr>
              <a:t>nguy</a:t>
            </a:r>
            <a:r>
              <a:rPr lang="en-US" dirty="0">
                <a:solidFill>
                  <a:schemeClr val="tx1"/>
                </a:solidFill>
              </a:rPr>
              <a:t> cơ</a:t>
            </a:r>
          </a:p>
        </p:txBody>
      </p:sp>
      <p:sp>
        <p:nvSpPr>
          <p:cNvPr id="19" name="Rectangle 18">
            <a:extLst>
              <a:ext uri="{FF2B5EF4-FFF2-40B4-BE49-F238E27FC236}">
                <a16:creationId xmlns:a16="http://schemas.microsoft.com/office/drawing/2014/main" id="{D50E814E-49FF-4688-8BDE-302EA4A79111}"/>
              </a:ext>
            </a:extLst>
          </p:cNvPr>
          <p:cNvSpPr/>
          <p:nvPr/>
        </p:nvSpPr>
        <p:spPr>
          <a:xfrm>
            <a:off x="5533291" y="4631078"/>
            <a:ext cx="2142395" cy="10814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Không </a:t>
            </a:r>
            <a:r>
              <a:rPr lang="en-US" dirty="0" err="1">
                <a:solidFill>
                  <a:schemeClr val="tx1"/>
                </a:solidFill>
              </a:rPr>
              <a:t>hiệu</a:t>
            </a:r>
            <a:r>
              <a:rPr lang="en-US" dirty="0">
                <a:solidFill>
                  <a:schemeClr val="tx1"/>
                </a:solidFill>
              </a:rPr>
              <a:t> </a:t>
            </a:r>
            <a:r>
              <a:rPr lang="en-US" dirty="0" err="1">
                <a:solidFill>
                  <a:schemeClr val="tx1"/>
                </a:solidFill>
              </a:rPr>
              <a:t>quả</a:t>
            </a:r>
            <a:endParaRPr lang="en-US" dirty="0">
              <a:solidFill>
                <a:schemeClr val="tx1"/>
              </a:solidFill>
            </a:endParaRPr>
          </a:p>
        </p:txBody>
      </p:sp>
      <p:sp>
        <p:nvSpPr>
          <p:cNvPr id="20" name="Rectangle 19">
            <a:extLst>
              <a:ext uri="{FF2B5EF4-FFF2-40B4-BE49-F238E27FC236}">
                <a16:creationId xmlns:a16="http://schemas.microsoft.com/office/drawing/2014/main" id="{9EB05ADD-018B-4495-91FB-FAA47E05688C}"/>
              </a:ext>
            </a:extLst>
          </p:cNvPr>
          <p:cNvSpPr/>
          <p:nvPr/>
        </p:nvSpPr>
        <p:spPr>
          <a:xfrm>
            <a:off x="3358661" y="3700099"/>
            <a:ext cx="2142396" cy="914857"/>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Mối</a:t>
            </a:r>
            <a:r>
              <a:rPr lang="en-US" dirty="0">
                <a:solidFill>
                  <a:schemeClr val="tx1"/>
                </a:solidFill>
              </a:rPr>
              <a:t> </a:t>
            </a:r>
            <a:r>
              <a:rPr lang="en-US" dirty="0" err="1">
                <a:solidFill>
                  <a:schemeClr val="tx1"/>
                </a:solidFill>
              </a:rPr>
              <a:t>đe</a:t>
            </a:r>
            <a:r>
              <a:rPr lang="en-US" dirty="0">
                <a:solidFill>
                  <a:schemeClr val="tx1"/>
                </a:solidFill>
              </a:rPr>
              <a:t> </a:t>
            </a:r>
            <a:r>
              <a:rPr lang="en-US" dirty="0" err="1">
                <a:solidFill>
                  <a:schemeClr val="tx1"/>
                </a:solidFill>
              </a:rPr>
              <a:t>dọa</a:t>
            </a:r>
            <a:r>
              <a:rPr lang="en-US" dirty="0">
                <a:solidFill>
                  <a:schemeClr val="tx1"/>
                </a:solidFill>
              </a:rPr>
              <a:t> </a:t>
            </a:r>
            <a:r>
              <a:rPr lang="en-US" dirty="0" err="1">
                <a:solidFill>
                  <a:schemeClr val="tx1"/>
                </a:solidFill>
              </a:rPr>
              <a:t>lớn</a:t>
            </a:r>
            <a:r>
              <a:rPr lang="en-US" dirty="0">
                <a:solidFill>
                  <a:schemeClr val="tx1"/>
                </a:solidFill>
              </a:rPr>
              <a:t> </a:t>
            </a:r>
          </a:p>
        </p:txBody>
      </p:sp>
      <p:sp>
        <p:nvSpPr>
          <p:cNvPr id="21" name="Rectangle 20">
            <a:extLst>
              <a:ext uri="{FF2B5EF4-FFF2-40B4-BE49-F238E27FC236}">
                <a16:creationId xmlns:a16="http://schemas.microsoft.com/office/drawing/2014/main" id="{96A5D0FE-1AD2-47FA-93B1-C203FB6DE185}"/>
              </a:ext>
            </a:extLst>
          </p:cNvPr>
          <p:cNvSpPr/>
          <p:nvPr/>
        </p:nvSpPr>
        <p:spPr>
          <a:xfrm>
            <a:off x="5533292" y="3700100"/>
            <a:ext cx="2142396" cy="914855"/>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Thực</a:t>
            </a:r>
            <a:r>
              <a:rPr lang="en-US" dirty="0">
                <a:solidFill>
                  <a:schemeClr val="tx1"/>
                </a:solidFill>
              </a:rPr>
              <a:t> hiện </a:t>
            </a:r>
            <a:r>
              <a:rPr lang="en-US" dirty="0" err="1">
                <a:solidFill>
                  <a:schemeClr val="tx1"/>
                </a:solidFill>
              </a:rPr>
              <a:t>nhưng</a:t>
            </a:r>
            <a:r>
              <a:rPr lang="en-US" dirty="0">
                <a:solidFill>
                  <a:schemeClr val="tx1"/>
                </a:solidFill>
              </a:rPr>
              <a:t> không </a:t>
            </a:r>
            <a:r>
              <a:rPr lang="en-US" dirty="0" err="1">
                <a:solidFill>
                  <a:schemeClr val="tx1"/>
                </a:solidFill>
              </a:rPr>
              <a:t>hiệu</a:t>
            </a:r>
            <a:r>
              <a:rPr lang="en-US" dirty="0">
                <a:solidFill>
                  <a:schemeClr val="tx1"/>
                </a:solidFill>
              </a:rPr>
              <a:t> </a:t>
            </a:r>
            <a:r>
              <a:rPr lang="en-US" dirty="0" err="1">
                <a:solidFill>
                  <a:schemeClr val="tx1"/>
                </a:solidFill>
              </a:rPr>
              <a:t>quả</a:t>
            </a:r>
            <a:endParaRPr lang="en-US" dirty="0">
              <a:solidFill>
                <a:schemeClr val="tx1"/>
              </a:solidFill>
            </a:endParaRPr>
          </a:p>
        </p:txBody>
      </p:sp>
      <p:sp>
        <p:nvSpPr>
          <p:cNvPr id="5" name="Rectangle: Rounded Corners 4">
            <a:extLst>
              <a:ext uri="{FF2B5EF4-FFF2-40B4-BE49-F238E27FC236}">
                <a16:creationId xmlns:a16="http://schemas.microsoft.com/office/drawing/2014/main" id="{C9CAD3C5-1E93-4D63-B9E5-6870DAF089A0}"/>
              </a:ext>
            </a:extLst>
          </p:cNvPr>
          <p:cNvSpPr/>
          <p:nvPr/>
        </p:nvSpPr>
        <p:spPr>
          <a:xfrm>
            <a:off x="448408" y="914400"/>
            <a:ext cx="8414238" cy="1081454"/>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dirty="0">
                <a:ln w="0"/>
                <a:solidFill>
                  <a:schemeClr val="tx1"/>
                </a:solidFill>
                <a:effectLst>
                  <a:outerShdw blurRad="38100" dist="19050" dir="2700000" algn="tl" rotWithShape="0">
                    <a:schemeClr val="dk1">
                      <a:alpha val="40000"/>
                    </a:schemeClr>
                  </a:outerShdw>
                </a:effectLst>
              </a:rPr>
              <a:t>Nếu kẻ tấn công có kiến ​​thức về kỹ thuật với kiến ​​thức về quy trình, thì có nguy cơ tấn công </a:t>
            </a:r>
            <a:r>
              <a:rPr lang="en-US" dirty="0">
                <a:ln w="0"/>
                <a:solidFill>
                  <a:schemeClr val="tx1"/>
                </a:solidFill>
                <a:effectLst>
                  <a:outerShdw blurRad="38100" dist="19050" dir="2700000" algn="tl" rotWithShape="0">
                    <a:schemeClr val="dk1">
                      <a:alpha val="40000"/>
                    </a:schemeClr>
                  </a:outerShdw>
                </a:effectLst>
              </a:rPr>
              <a:t>“</a:t>
            </a:r>
            <a:r>
              <a:rPr lang="vi-VN" dirty="0">
                <a:ln w="0"/>
                <a:solidFill>
                  <a:schemeClr val="tx1"/>
                </a:solidFill>
                <a:effectLst>
                  <a:outerShdw blurRad="38100" dist="19050" dir="2700000" algn="tl" rotWithShape="0">
                    <a:schemeClr val="dk1">
                      <a:alpha val="40000"/>
                    </a:schemeClr>
                  </a:outerShdw>
                </a:effectLst>
              </a:rPr>
              <a:t>nội gián</a:t>
            </a:r>
            <a:r>
              <a:rPr lang="en-US" dirty="0">
                <a:ln w="0"/>
                <a:solidFill>
                  <a:schemeClr val="tx1"/>
                </a:solidFill>
                <a:effectLst>
                  <a:outerShdw blurRad="38100" dist="19050" dir="2700000" algn="tl" rotWithShape="0">
                    <a:schemeClr val="dk1">
                      <a:alpha val="40000"/>
                    </a:schemeClr>
                  </a:outerShdw>
                </a:effectLst>
              </a:rPr>
              <a:t>” là</a:t>
            </a:r>
            <a:r>
              <a:rPr lang="vi-VN" dirty="0">
                <a:ln w="0"/>
                <a:solidFill>
                  <a:schemeClr val="tx1"/>
                </a:solidFill>
                <a:effectLst>
                  <a:outerShdw blurRad="38100" dist="19050" dir="2700000" algn="tl" rotWithShape="0">
                    <a:schemeClr val="dk1">
                      <a:alpha val="40000"/>
                    </a:schemeClr>
                  </a:outerShdw>
                </a:effectLst>
              </a:rPr>
              <a:t> cao nhất</a:t>
            </a:r>
            <a:endParaRPr lang="en-US" dirty="0">
              <a:ln w="0"/>
              <a:solidFill>
                <a:schemeClr val="tx1"/>
              </a:solidFill>
              <a:effectLst>
                <a:outerShdw blurRad="38100" dist="19050" dir="2700000" algn="tl" rotWithShape="0">
                  <a:schemeClr val="dk1">
                    <a:alpha val="40000"/>
                  </a:schemeClr>
                </a:outerShdw>
              </a:effectLst>
            </a:endParaRPr>
          </a:p>
        </p:txBody>
      </p:sp>
      <p:sp>
        <p:nvSpPr>
          <p:cNvPr id="7" name="TextBox 6">
            <a:extLst>
              <a:ext uri="{FF2B5EF4-FFF2-40B4-BE49-F238E27FC236}">
                <a16:creationId xmlns:a16="http://schemas.microsoft.com/office/drawing/2014/main" id="{F7907837-86DB-4EE5-9A47-9880073819D5}"/>
              </a:ext>
            </a:extLst>
          </p:cNvPr>
          <p:cNvSpPr txBox="1"/>
          <p:nvPr/>
        </p:nvSpPr>
        <p:spPr>
          <a:xfrm>
            <a:off x="4537665" y="2383662"/>
            <a:ext cx="1991251" cy="369332"/>
          </a:xfrm>
          <a:prstGeom prst="rect">
            <a:avLst/>
          </a:prstGeom>
          <a:noFill/>
        </p:spPr>
        <p:txBody>
          <a:bodyPr wrap="none" rtlCol="0">
            <a:spAutoFit/>
          </a:bodyPr>
          <a:lstStyle/>
          <a:p>
            <a:r>
              <a:rPr lang="en-US" dirty="0" err="1"/>
              <a:t>Kiến</a:t>
            </a:r>
            <a:r>
              <a:rPr lang="en-US" dirty="0"/>
              <a:t> </a:t>
            </a:r>
            <a:r>
              <a:rPr lang="en-US" dirty="0" err="1"/>
              <a:t>thức</a:t>
            </a:r>
            <a:r>
              <a:rPr lang="en-US" dirty="0"/>
              <a:t> </a:t>
            </a:r>
            <a:r>
              <a:rPr lang="en-US" dirty="0" err="1"/>
              <a:t>quy</a:t>
            </a:r>
            <a:r>
              <a:rPr lang="en-US" dirty="0"/>
              <a:t> </a:t>
            </a:r>
            <a:r>
              <a:rPr lang="en-US" dirty="0" err="1"/>
              <a:t>trình</a:t>
            </a:r>
            <a:endParaRPr lang="en-US" dirty="0"/>
          </a:p>
        </p:txBody>
      </p:sp>
      <p:sp>
        <p:nvSpPr>
          <p:cNvPr id="10" name="TextBox 9">
            <a:extLst>
              <a:ext uri="{FF2B5EF4-FFF2-40B4-BE49-F238E27FC236}">
                <a16:creationId xmlns:a16="http://schemas.microsoft.com/office/drawing/2014/main" id="{CA3B5F2F-4AEE-43F6-AC92-2B806CDF690B}"/>
              </a:ext>
            </a:extLst>
          </p:cNvPr>
          <p:cNvSpPr txBox="1"/>
          <p:nvPr/>
        </p:nvSpPr>
        <p:spPr>
          <a:xfrm>
            <a:off x="738482" y="3823022"/>
            <a:ext cx="461665" cy="1811843"/>
          </a:xfrm>
          <a:prstGeom prst="rect">
            <a:avLst/>
          </a:prstGeom>
          <a:noFill/>
        </p:spPr>
        <p:txBody>
          <a:bodyPr vert="vert270" wrap="none" rtlCol="0">
            <a:spAutoFit/>
          </a:bodyPr>
          <a:lstStyle/>
          <a:p>
            <a:r>
              <a:rPr lang="en-US" dirty="0" err="1"/>
              <a:t>Kiến</a:t>
            </a:r>
            <a:r>
              <a:rPr lang="en-US" dirty="0"/>
              <a:t> </a:t>
            </a:r>
            <a:r>
              <a:rPr lang="en-US" dirty="0" err="1"/>
              <a:t>thức</a:t>
            </a:r>
            <a:r>
              <a:rPr lang="en-US" dirty="0"/>
              <a:t> </a:t>
            </a:r>
            <a:r>
              <a:rPr lang="en-US" dirty="0" err="1"/>
              <a:t>kỹ</a:t>
            </a:r>
            <a:r>
              <a:rPr lang="en-US" dirty="0"/>
              <a:t> </a:t>
            </a:r>
            <a:r>
              <a:rPr lang="en-US" dirty="0" err="1"/>
              <a:t>thuật</a:t>
            </a:r>
            <a:endParaRPr lang="en-US" dirty="0"/>
          </a:p>
        </p:txBody>
      </p:sp>
      <p:sp>
        <p:nvSpPr>
          <p:cNvPr id="11" name="TextBox 10">
            <a:extLst>
              <a:ext uri="{FF2B5EF4-FFF2-40B4-BE49-F238E27FC236}">
                <a16:creationId xmlns:a16="http://schemas.microsoft.com/office/drawing/2014/main" id="{79C8B82A-67E9-4B89-867D-414BB7471B3D}"/>
              </a:ext>
            </a:extLst>
          </p:cNvPr>
          <p:cNvSpPr txBox="1"/>
          <p:nvPr/>
        </p:nvSpPr>
        <p:spPr>
          <a:xfrm>
            <a:off x="4537665" y="5943600"/>
            <a:ext cx="3453446" cy="369332"/>
          </a:xfrm>
          <a:prstGeom prst="rect">
            <a:avLst/>
          </a:prstGeom>
          <a:noFill/>
        </p:spPr>
        <p:txBody>
          <a:bodyPr wrap="none" rtlCol="0">
            <a:spAutoFit/>
          </a:bodyPr>
          <a:lstStyle/>
          <a:p>
            <a:r>
              <a:rPr lang="en-US" dirty="0" err="1"/>
              <a:t>Nguồn</a:t>
            </a:r>
            <a:r>
              <a:rPr lang="en-US" dirty="0"/>
              <a:t>: </a:t>
            </a:r>
            <a:r>
              <a:rPr lang="en-US" dirty="0" err="1"/>
              <a:t>GartnerGroup</a:t>
            </a:r>
            <a:r>
              <a:rPr lang="en-US" dirty="0"/>
              <a:t> Report 5605</a:t>
            </a:r>
          </a:p>
        </p:txBody>
      </p:sp>
    </p:spTree>
    <p:extLst>
      <p:ext uri="{BB962C8B-B14F-4D97-AF65-F5344CB8AC3E}">
        <p14:creationId xmlns:p14="http://schemas.microsoft.com/office/powerpoint/2010/main" val="281796702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sz="2800" dirty="0" err="1"/>
              <a:t>Phát</a:t>
            </a:r>
            <a:r>
              <a:rPr lang="en-US" sz="2800" dirty="0"/>
              <a:t> hiện </a:t>
            </a:r>
            <a:r>
              <a:rPr lang="en-US" sz="2800" dirty="0" err="1"/>
              <a:t>nguy</a:t>
            </a:r>
            <a:r>
              <a:rPr lang="en-US" sz="2800" dirty="0"/>
              <a:t> cơ “</a:t>
            </a:r>
            <a:r>
              <a:rPr lang="en-US" sz="2800" dirty="0" err="1"/>
              <a:t>nội</a:t>
            </a:r>
            <a:r>
              <a:rPr lang="en-US" sz="2800" dirty="0"/>
              <a:t> </a:t>
            </a:r>
            <a:r>
              <a:rPr lang="en-US" sz="2800" dirty="0" err="1"/>
              <a:t>gián</a:t>
            </a:r>
            <a:r>
              <a:rPr lang="en-US" sz="2800" dirty="0"/>
              <a:t>”</a:t>
            </a:r>
          </a:p>
        </p:txBody>
      </p:sp>
      <p:sp>
        <p:nvSpPr>
          <p:cNvPr id="8" name="Slide Number Placeholder 7"/>
          <p:cNvSpPr>
            <a:spLocks noGrp="1"/>
          </p:cNvSpPr>
          <p:nvPr>
            <p:ph type="sldNum" sz="quarter" idx="12"/>
          </p:nvPr>
        </p:nvSpPr>
        <p:spPr/>
        <p:txBody>
          <a:bodyPr/>
          <a:lstStyle/>
          <a:p>
            <a:fld id="{3E15BD7C-E074-4D4A-84C3-500EE5B9C190}" type="slidenum">
              <a:rPr lang="ru-RU" smtClean="0"/>
              <a:pPr/>
              <a:t>7</a:t>
            </a:fld>
            <a:endParaRPr lang="ru-RU"/>
          </a:p>
        </p:txBody>
      </p:sp>
      <p:sp>
        <p:nvSpPr>
          <p:cNvPr id="5" name="Rectangle: Rounded Corners 4">
            <a:extLst>
              <a:ext uri="{FF2B5EF4-FFF2-40B4-BE49-F238E27FC236}">
                <a16:creationId xmlns:a16="http://schemas.microsoft.com/office/drawing/2014/main" id="{C9CAD3C5-1E93-4D63-B9E5-6870DAF089A0}"/>
              </a:ext>
            </a:extLst>
          </p:cNvPr>
          <p:cNvSpPr/>
          <p:nvPr/>
        </p:nvSpPr>
        <p:spPr>
          <a:xfrm>
            <a:off x="448408" y="914400"/>
            <a:ext cx="8389812" cy="1081454"/>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dirty="0">
                <a:ln w="0"/>
                <a:solidFill>
                  <a:schemeClr val="tx1"/>
                </a:solidFill>
                <a:effectLst>
                  <a:outerShdw blurRad="38100" dist="19050" dir="2700000" algn="tl" rotWithShape="0">
                    <a:schemeClr val="dk1">
                      <a:alpha val="40000"/>
                    </a:schemeClr>
                  </a:outerShdw>
                </a:effectLst>
              </a:rPr>
              <a:t>Các mối đe dọa </a:t>
            </a:r>
            <a:r>
              <a:rPr lang="en-US" dirty="0">
                <a:ln w="0"/>
                <a:solidFill>
                  <a:schemeClr val="tx1"/>
                </a:solidFill>
                <a:effectLst>
                  <a:outerShdw blurRad="38100" dist="19050" dir="2700000" algn="tl" rotWithShape="0">
                    <a:schemeClr val="dk1">
                      <a:alpha val="40000"/>
                    </a:schemeClr>
                  </a:outerShdw>
                </a:effectLst>
              </a:rPr>
              <a:t>“</a:t>
            </a:r>
            <a:r>
              <a:rPr lang="vi-VN" dirty="0">
                <a:ln w="0"/>
                <a:solidFill>
                  <a:schemeClr val="tx1"/>
                </a:solidFill>
                <a:effectLst>
                  <a:outerShdw blurRad="38100" dist="19050" dir="2700000" algn="tl" rotWithShape="0">
                    <a:schemeClr val="dk1">
                      <a:alpha val="40000"/>
                    </a:schemeClr>
                  </a:outerShdw>
                </a:effectLst>
              </a:rPr>
              <a:t>nội </a:t>
            </a:r>
            <a:r>
              <a:rPr lang="en-US" dirty="0" err="1">
                <a:ln w="0"/>
                <a:solidFill>
                  <a:schemeClr val="tx1"/>
                </a:solidFill>
                <a:effectLst>
                  <a:outerShdw blurRad="38100" dist="19050" dir="2700000" algn="tl" rotWithShape="0">
                    <a:schemeClr val="dk1">
                      <a:alpha val="40000"/>
                    </a:schemeClr>
                  </a:outerShdw>
                </a:effectLst>
              </a:rPr>
              <a:t>gián</a:t>
            </a:r>
            <a:r>
              <a:rPr lang="en-US" dirty="0">
                <a:ln w="0"/>
                <a:solidFill>
                  <a:schemeClr val="tx1"/>
                </a:solidFill>
                <a:effectLst>
                  <a:outerShdw blurRad="38100" dist="19050" dir="2700000" algn="tl" rotWithShape="0">
                    <a:schemeClr val="dk1">
                      <a:alpha val="40000"/>
                    </a:schemeClr>
                  </a:outerShdw>
                </a:effectLst>
              </a:rPr>
              <a:t>”</a:t>
            </a:r>
            <a:r>
              <a:rPr lang="vi-VN" dirty="0">
                <a:ln w="0"/>
                <a:solidFill>
                  <a:schemeClr val="tx1"/>
                </a:solidFill>
                <a:effectLst>
                  <a:outerShdw blurRad="38100" dist="19050" dir="2700000" algn="tl" rotWithShape="0">
                    <a:schemeClr val="dk1">
                      <a:alpha val="40000"/>
                    </a:schemeClr>
                  </a:outerShdw>
                </a:effectLst>
              </a:rPr>
              <a:t> có thể được phát hiện bằng cách quan sát các hành vi liên quan đến các những người trong cuộc chẳng hạn như xung đột với người giám sát và đồng nghiệp, suy giảm hiệu suất, đi học muộn hoặc vắng mặt không rõ nguyên nhân</a:t>
            </a:r>
            <a:endParaRPr lang="en-US" dirty="0">
              <a:ln w="0"/>
              <a:solidFill>
                <a:schemeClr val="tx1"/>
              </a:solidFill>
              <a:effectLst>
                <a:outerShdw blurRad="38100" dist="19050" dir="2700000" algn="tl" rotWithShape="0">
                  <a:schemeClr val="dk1">
                    <a:alpha val="40000"/>
                  </a:schemeClr>
                </a:outerShdw>
              </a:effectLst>
            </a:endParaRPr>
          </a:p>
        </p:txBody>
      </p:sp>
      <p:sp>
        <p:nvSpPr>
          <p:cNvPr id="22" name="Rectangle: Rounded Corners 21">
            <a:extLst>
              <a:ext uri="{FF2B5EF4-FFF2-40B4-BE49-F238E27FC236}">
                <a16:creationId xmlns:a16="http://schemas.microsoft.com/office/drawing/2014/main" id="{5374ADEC-1FFD-4652-B177-389896AEAFCE}"/>
              </a:ext>
            </a:extLst>
          </p:cNvPr>
          <p:cNvSpPr/>
          <p:nvPr/>
        </p:nvSpPr>
        <p:spPr>
          <a:xfrm>
            <a:off x="423982" y="3311770"/>
            <a:ext cx="8414238" cy="1081454"/>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dirty="0">
                <a:ln w="0"/>
                <a:solidFill>
                  <a:schemeClr val="tx1"/>
                </a:solidFill>
                <a:effectLst>
                  <a:outerShdw blurRad="38100" dist="19050" dir="2700000" algn="tl" rotWithShape="0">
                    <a:schemeClr val="dk1">
                      <a:alpha val="40000"/>
                    </a:schemeClr>
                  </a:outerShdw>
                </a:effectLst>
              </a:rPr>
              <a:t>Các ứng dụng như tường lửa, bộ định tuyến và hệ thống phát hiện xâm nhập có thể được sử dụng để xác định các mối đe dọa nội bộ</a:t>
            </a:r>
            <a:endParaRPr lang="en-US" dirty="0">
              <a:ln w="0"/>
              <a:solidFill>
                <a:schemeClr val="tx1"/>
              </a:solidFill>
              <a:effectLst>
                <a:outerShdw blurRad="38100" dist="19050" dir="2700000" algn="tl" rotWithShape="0">
                  <a:schemeClr val="dk1">
                    <a:alpha val="40000"/>
                  </a:schemeClr>
                </a:outerShdw>
              </a:effectLst>
            </a:endParaRPr>
          </a:p>
        </p:txBody>
      </p:sp>
      <p:sp>
        <p:nvSpPr>
          <p:cNvPr id="23" name="Rectangle: Rounded Corners 22">
            <a:extLst>
              <a:ext uri="{FF2B5EF4-FFF2-40B4-BE49-F238E27FC236}">
                <a16:creationId xmlns:a16="http://schemas.microsoft.com/office/drawing/2014/main" id="{BC151BAC-BE24-4271-AFDF-03E70C72D6CD}"/>
              </a:ext>
            </a:extLst>
          </p:cNvPr>
          <p:cNvSpPr/>
          <p:nvPr/>
        </p:nvSpPr>
        <p:spPr>
          <a:xfrm>
            <a:off x="423982" y="2113085"/>
            <a:ext cx="8414238" cy="1081454"/>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dirty="0">
                <a:ln w="0"/>
                <a:solidFill>
                  <a:schemeClr val="tx1"/>
                </a:solidFill>
                <a:effectLst>
                  <a:outerShdw blurRad="38100" dist="19050" dir="2700000" algn="tl" rotWithShape="0">
                    <a:schemeClr val="dk1">
                      <a:alpha val="40000"/>
                    </a:schemeClr>
                  </a:outerShdw>
                </a:effectLst>
              </a:rPr>
              <a:t>Các mối đe dọa nội bộ có thể được xác định bằng cách kiểm tra nhật ký sự kiện hệ thống bao gồm cơ sở dữ liệu nhật ký, nhật ký email, nhật ký ứng dụng, nhật ký truy cập tệp và nhật ký truy cập từ xa</a:t>
            </a:r>
            <a:endParaRPr lang="en-US" dirty="0">
              <a:ln w="0"/>
              <a:solidFill>
                <a:schemeClr val="tx1"/>
              </a:solidFill>
              <a:effectLst>
                <a:outerShdw blurRad="38100" dist="19050" dir="2700000" algn="tl" rotWithShape="0">
                  <a:schemeClr val="dk1">
                    <a:alpha val="40000"/>
                  </a:schemeClr>
                </a:outerShdw>
              </a:effectLst>
            </a:endParaRPr>
          </a:p>
        </p:txBody>
      </p:sp>
      <p:graphicFrame>
        <p:nvGraphicFramePr>
          <p:cNvPr id="6" name="Diagram 5">
            <a:extLst>
              <a:ext uri="{FF2B5EF4-FFF2-40B4-BE49-F238E27FC236}">
                <a16:creationId xmlns:a16="http://schemas.microsoft.com/office/drawing/2014/main" id="{EBB347B2-3A23-4001-BA37-6CE7B38CA4F4}"/>
              </a:ext>
            </a:extLst>
          </p:cNvPr>
          <p:cNvGraphicFramePr/>
          <p:nvPr>
            <p:extLst>
              <p:ext uri="{D42A27DB-BD31-4B8C-83A1-F6EECF244321}">
                <p14:modId xmlns:p14="http://schemas.microsoft.com/office/powerpoint/2010/main" val="1748471796"/>
              </p:ext>
            </p:extLst>
          </p:nvPr>
        </p:nvGraphicFramePr>
        <p:xfrm>
          <a:off x="478686" y="4694117"/>
          <a:ext cx="8359533" cy="12494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4312967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54811-3FE3-4018-979E-B8EF71C735CA}"/>
              </a:ext>
            </a:extLst>
          </p:cNvPr>
          <p:cNvSpPr>
            <a:spLocks noGrp="1"/>
          </p:cNvSpPr>
          <p:nvPr>
            <p:ph type="title"/>
          </p:nvPr>
        </p:nvSpPr>
        <p:spPr/>
        <p:txBody>
          <a:bodyPr/>
          <a:lstStyle/>
          <a:p>
            <a:r>
              <a:rPr lang="en-US" sz="4000">
                <a:latin typeface="Times New Roman" panose="02020603050405020304" pitchFamily="18" charset="0"/>
                <a:cs typeface="Times New Roman" panose="02020603050405020304" pitchFamily="18" charset="0"/>
              </a:rPr>
              <a:t>Phản hồi về các mối đe dọa nội bộ</a:t>
            </a:r>
            <a:endParaRPr lang="en-US"/>
          </a:p>
        </p:txBody>
      </p:sp>
      <p:sp>
        <p:nvSpPr>
          <p:cNvPr id="3" name="Slide Number Placeholder 2">
            <a:extLst>
              <a:ext uri="{FF2B5EF4-FFF2-40B4-BE49-F238E27FC236}">
                <a16:creationId xmlns:a16="http://schemas.microsoft.com/office/drawing/2014/main" id="{F564BB9E-6947-4B42-A6B7-2CD394385CA6}"/>
              </a:ext>
            </a:extLst>
          </p:cNvPr>
          <p:cNvSpPr>
            <a:spLocks noGrp="1"/>
          </p:cNvSpPr>
          <p:nvPr>
            <p:ph type="sldNum" sz="quarter" idx="12"/>
          </p:nvPr>
        </p:nvSpPr>
        <p:spPr/>
        <p:txBody>
          <a:bodyPr/>
          <a:lstStyle/>
          <a:p>
            <a:fld id="{3E15BD7C-E074-4D4A-84C3-500EE5B9C190}" type="slidenum">
              <a:rPr lang="ru-RU" smtClean="0"/>
              <a:pPr/>
              <a:t>8</a:t>
            </a:fld>
            <a:endParaRPr lang="ru-RU"/>
          </a:p>
        </p:txBody>
      </p:sp>
      <p:sp>
        <p:nvSpPr>
          <p:cNvPr id="4" name="Rectangle: Rounded Corners 3">
            <a:extLst>
              <a:ext uri="{FF2B5EF4-FFF2-40B4-BE49-F238E27FC236}">
                <a16:creationId xmlns:a16="http://schemas.microsoft.com/office/drawing/2014/main" id="{F612DBF1-D82F-4B9C-A0EA-20F9D71F9635}"/>
              </a:ext>
            </a:extLst>
          </p:cNvPr>
          <p:cNvSpPr/>
          <p:nvPr/>
        </p:nvSpPr>
        <p:spPr>
          <a:xfrm>
            <a:off x="656041" y="1193762"/>
            <a:ext cx="7470554" cy="673651"/>
          </a:xfrm>
          <a:prstGeom prst="roundRect">
            <a:avLst/>
          </a:prstGeom>
          <a:gradFill flip="none" rotWithShape="1">
            <a:gsLst>
              <a:gs pos="0">
                <a:schemeClr val="accent6">
                  <a:lumMod val="40000"/>
                  <a:lumOff val="60000"/>
                </a:schemeClr>
              </a:gs>
              <a:gs pos="53000">
                <a:schemeClr val="accent6">
                  <a:lumMod val="95000"/>
                  <a:lumOff val="5000"/>
                </a:schemeClr>
              </a:gs>
              <a:gs pos="100000">
                <a:schemeClr val="accent6">
                  <a:lumMod val="75000"/>
                </a:schemeClr>
              </a:gs>
            </a:gsLst>
            <a:lin ang="16200000" scaled="1"/>
            <a:tileRect/>
          </a:gradFill>
        </p:spPr>
        <p:style>
          <a:lnRef idx="3">
            <a:schemeClr val="lt1"/>
          </a:lnRef>
          <a:fillRef idx="1">
            <a:schemeClr val="accent6"/>
          </a:fillRef>
          <a:effectRef idx="1">
            <a:schemeClr val="accent6"/>
          </a:effectRef>
          <a:fontRef idx="minor">
            <a:schemeClr val="lt1"/>
          </a:fontRef>
        </p:style>
        <p:txBody>
          <a:bodyPr rtlCol="0" anchor="ctr"/>
          <a:lstStyle/>
          <a:p>
            <a:pPr algn="ctr"/>
            <a:r>
              <a:rPr lang="en-AU" sz="2000" dirty="0" err="1">
                <a:solidFill>
                  <a:sysClr val="windowText" lastClr="000000"/>
                </a:solidFill>
                <a:latin typeface="Times New Roman" panose="02020603050405020304" pitchFamily="18" charset="0"/>
                <a:cs typeface="Times New Roman" panose="02020603050405020304" pitchFamily="18" charset="0"/>
              </a:rPr>
              <a:t>Phản</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ứng</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phụ</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thuộc</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vào</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bản</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chất</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của</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các</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mối</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đe</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dọa</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nội</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bộ</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và</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chính</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sách</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của</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tổ</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chức</a:t>
            </a:r>
            <a:endParaRPr lang="en-AU"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5" name="Rectangle: Rounded Corners 4">
            <a:extLst>
              <a:ext uri="{FF2B5EF4-FFF2-40B4-BE49-F238E27FC236}">
                <a16:creationId xmlns:a16="http://schemas.microsoft.com/office/drawing/2014/main" id="{34160F9B-2F31-42D3-B268-5DBFF71D15AB}"/>
              </a:ext>
            </a:extLst>
          </p:cNvPr>
          <p:cNvSpPr/>
          <p:nvPr/>
        </p:nvSpPr>
        <p:spPr>
          <a:xfrm>
            <a:off x="656041" y="2164332"/>
            <a:ext cx="7470554" cy="673651"/>
          </a:xfrm>
          <a:prstGeom prst="roundRect">
            <a:avLst/>
          </a:prstGeom>
          <a:gradFill flip="none" rotWithShape="1">
            <a:gsLst>
              <a:gs pos="0">
                <a:schemeClr val="accent6">
                  <a:lumMod val="40000"/>
                  <a:lumOff val="60000"/>
                </a:schemeClr>
              </a:gs>
              <a:gs pos="53000">
                <a:schemeClr val="accent6">
                  <a:lumMod val="95000"/>
                  <a:lumOff val="5000"/>
                </a:schemeClr>
              </a:gs>
              <a:gs pos="100000">
                <a:schemeClr val="accent6">
                  <a:lumMod val="75000"/>
                </a:schemeClr>
              </a:gs>
            </a:gsLst>
            <a:lin ang="16200000" scaled="1"/>
            <a:tileRect/>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dirty="0">
                <a:solidFill>
                  <a:sysClr val="windowText" lastClr="000000"/>
                </a:solidFill>
                <a:latin typeface="Times New Roman" panose="02020603050405020304" pitchFamily="18" charset="0"/>
                <a:cs typeface="Times New Roman" panose="02020603050405020304" pitchFamily="18" charset="0"/>
              </a:rPr>
              <a:t>Phản hồi có thể được tự động hóa hoặc cần sự tham gia của con người</a:t>
            </a:r>
            <a:endParaRPr lang="en-AU"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6" name="Rectangle: Rounded Corners 5">
            <a:extLst>
              <a:ext uri="{FF2B5EF4-FFF2-40B4-BE49-F238E27FC236}">
                <a16:creationId xmlns:a16="http://schemas.microsoft.com/office/drawing/2014/main" id="{8457179D-6711-4C22-85DF-2A427464D28C}"/>
              </a:ext>
            </a:extLst>
          </p:cNvPr>
          <p:cNvSpPr/>
          <p:nvPr/>
        </p:nvSpPr>
        <p:spPr>
          <a:xfrm>
            <a:off x="656041" y="3211253"/>
            <a:ext cx="7470554" cy="673651"/>
          </a:xfrm>
          <a:prstGeom prst="roundRect">
            <a:avLst/>
          </a:prstGeom>
          <a:gradFill flip="none" rotWithShape="1">
            <a:gsLst>
              <a:gs pos="0">
                <a:schemeClr val="accent6">
                  <a:lumMod val="40000"/>
                  <a:lumOff val="60000"/>
                </a:schemeClr>
              </a:gs>
              <a:gs pos="53000">
                <a:schemeClr val="accent6">
                  <a:lumMod val="95000"/>
                  <a:lumOff val="5000"/>
                </a:schemeClr>
              </a:gs>
              <a:gs pos="100000">
                <a:schemeClr val="accent6">
                  <a:lumMod val="75000"/>
                </a:schemeClr>
              </a:gs>
            </a:gsLst>
            <a:lin ang="16200000" scaled="1"/>
            <a:tileRect/>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dirty="0">
                <a:solidFill>
                  <a:sysClr val="windowText" lastClr="000000"/>
                </a:solidFill>
                <a:latin typeface="Times New Roman" panose="02020603050405020304" pitchFamily="18" charset="0"/>
                <a:cs typeface="Times New Roman" panose="02020603050405020304" pitchFamily="18" charset="0"/>
              </a:rPr>
              <a:t>Các kỹ thuật được sử dụng để đối phó với mối đe dọa nội gián bao gồm</a:t>
            </a:r>
            <a:r>
              <a:rPr lang="en-US" sz="2000" dirty="0">
                <a:solidFill>
                  <a:sysClr val="windowText" lastClr="000000"/>
                </a:solidFill>
                <a:latin typeface="Times New Roman" panose="02020603050405020304" pitchFamily="18" charset="0"/>
                <a:cs typeface="Times New Roman" panose="02020603050405020304" pitchFamily="18" charset="0"/>
              </a:rPr>
              <a:t>:</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80585203-F225-4765-AFD1-60A7357C8643}"/>
              </a:ext>
            </a:extLst>
          </p:cNvPr>
          <p:cNvSpPr txBox="1"/>
          <p:nvPr/>
        </p:nvSpPr>
        <p:spPr>
          <a:xfrm>
            <a:off x="656041" y="4392866"/>
            <a:ext cx="7941707" cy="1938992"/>
          </a:xfrm>
          <a:prstGeom prst="rect">
            <a:avLst/>
          </a:prstGeom>
          <a:noFill/>
        </p:spPr>
        <p:txBody>
          <a:bodyPr wrap="square" rtlCol="0">
            <a:spAutoFit/>
          </a:bodyPr>
          <a:lstStyle/>
          <a:p>
            <a:r>
              <a:rPr lang="vi-VN" sz="2000" dirty="0">
                <a:latin typeface="Times New Roman" panose="02020603050405020304" pitchFamily="18" charset="0"/>
                <a:cs typeface="Times New Roman" panose="02020603050405020304" pitchFamily="18" charset="0"/>
              </a:rPr>
              <a:t>• Đặt người dùng </a:t>
            </a:r>
            <a:r>
              <a:rPr lang="en-US" sz="2000" dirty="0" err="1">
                <a:latin typeface="Times New Roman" panose="02020603050405020304" pitchFamily="18" charset="0"/>
                <a:cs typeface="Times New Roman" panose="02020603050405020304" pitchFamily="18" charset="0"/>
              </a:rPr>
              <a:t>nguy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hiểm</a:t>
            </a:r>
            <a:r>
              <a:rPr lang="en-US" sz="2000" dirty="0">
                <a:latin typeface="Times New Roman" panose="02020603050405020304" pitchFamily="18" charset="0"/>
                <a:cs typeface="Times New Roman" panose="02020603050405020304" pitchFamily="18" charset="0"/>
              </a:rPr>
              <a:t> </a:t>
            </a:r>
            <a:r>
              <a:rPr lang="vi-VN" sz="2000" dirty="0">
                <a:latin typeface="Times New Roman" panose="02020603050405020304" pitchFamily="18" charset="0"/>
                <a:cs typeface="Times New Roman" panose="02020603050405020304" pitchFamily="18" charset="0"/>
              </a:rPr>
              <a:t>vào mạng cách ly để cuộc tấn công không thể lây lan</a:t>
            </a:r>
          </a:p>
          <a:p>
            <a:r>
              <a:rPr lang="vi-VN" sz="2000" dirty="0">
                <a:latin typeface="Times New Roman" panose="02020603050405020304" pitchFamily="18" charset="0"/>
                <a:cs typeface="Times New Roman" panose="02020603050405020304" pitchFamily="18" charset="0"/>
              </a:rPr>
              <a:t>• Ngăn người dùng </a:t>
            </a:r>
            <a:r>
              <a:rPr lang="en-US" sz="2000" dirty="0" err="1">
                <a:latin typeface="Times New Roman" panose="02020603050405020304" pitchFamily="18" charset="0"/>
                <a:cs typeface="Times New Roman" panose="02020603050405020304" pitchFamily="18" charset="0"/>
              </a:rPr>
              <a:t>nguy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hiểm</a:t>
            </a:r>
            <a:r>
              <a:rPr lang="en-US" sz="2000" dirty="0">
                <a:latin typeface="Times New Roman" panose="02020603050405020304" pitchFamily="18" charset="0"/>
                <a:cs typeface="Times New Roman" panose="02020603050405020304" pitchFamily="18" charset="0"/>
              </a:rPr>
              <a:t> </a:t>
            </a:r>
            <a:r>
              <a:rPr lang="vi-VN" sz="2000" dirty="0">
                <a:latin typeface="Times New Roman" panose="02020603050405020304" pitchFamily="18" charset="0"/>
                <a:cs typeface="Times New Roman" panose="02020603050405020304" pitchFamily="18" charset="0"/>
              </a:rPr>
              <a:t>truy cập thông tin nhạy cảm</a:t>
            </a:r>
          </a:p>
          <a:p>
            <a:r>
              <a:rPr lang="vi-VN" sz="2000" dirty="0">
                <a:latin typeface="Times New Roman" panose="02020603050405020304" pitchFamily="18" charset="0"/>
                <a:cs typeface="Times New Roman" panose="02020603050405020304" pitchFamily="18" charset="0"/>
              </a:rPr>
              <a:t>• Tắt hệ thống máy tính khỏi </a:t>
            </a:r>
            <a:r>
              <a:rPr lang="en-US" sz="2000" dirty="0">
                <a:latin typeface="Times New Roman" panose="02020603050405020304" pitchFamily="18" charset="0"/>
                <a:cs typeface="Times New Roman" panose="02020603050405020304" pitchFamily="18" charset="0"/>
              </a:rPr>
              <a:t>Internet</a:t>
            </a:r>
            <a:endParaRPr lang="vi-VN" sz="2000" dirty="0">
              <a:latin typeface="Times New Roman" panose="02020603050405020304" pitchFamily="18" charset="0"/>
              <a:cs typeface="Times New Roman" panose="02020603050405020304" pitchFamily="18" charset="0"/>
            </a:endParaRPr>
          </a:p>
          <a:p>
            <a:r>
              <a:rPr lang="vi-VN" sz="2000" dirty="0">
                <a:latin typeface="Times New Roman" panose="02020603050405020304" pitchFamily="18" charset="0"/>
                <a:cs typeface="Times New Roman" panose="02020603050405020304" pitchFamily="18" charset="0"/>
              </a:rPr>
              <a:t>• Chặn các tài khoản người dùng độc hại và hạn chế họ xâm nhập vào các khu vực kiểm soát truy cập</a:t>
            </a:r>
            <a:endParaRPr lang="en-AU"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3771624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290E7-BC59-49DA-88EC-5F544E3138D0}"/>
              </a:ext>
            </a:extLst>
          </p:cNvPr>
          <p:cNvSpPr>
            <a:spLocks noGrp="1"/>
          </p:cNvSpPr>
          <p:nvPr>
            <p:ph type="title"/>
          </p:nvPr>
        </p:nvSpPr>
        <p:spPr>
          <a:xfrm>
            <a:off x="0" y="0"/>
            <a:ext cx="9144000" cy="713184"/>
          </a:xfrm>
        </p:spPr>
        <p:txBody>
          <a:bodyPr/>
          <a:lstStyle/>
          <a:p>
            <a:r>
              <a:rPr lang="en-US" sz="3600">
                <a:latin typeface="Times New Roman" panose="02020603050405020304" pitchFamily="18" charset="0"/>
                <a:cs typeface="Times New Roman" panose="02020603050405020304" pitchFamily="18" charset="0"/>
              </a:rPr>
              <a:t>Kế hoạch ứng phó về các mối đe dọa nội bộ</a:t>
            </a:r>
            <a:endParaRPr lang="en-US" sz="3600"/>
          </a:p>
        </p:txBody>
      </p:sp>
      <p:sp>
        <p:nvSpPr>
          <p:cNvPr id="3" name="Slide Number Placeholder 2">
            <a:extLst>
              <a:ext uri="{FF2B5EF4-FFF2-40B4-BE49-F238E27FC236}">
                <a16:creationId xmlns:a16="http://schemas.microsoft.com/office/drawing/2014/main" id="{503BB154-13F3-40C3-A6C3-0B2291C3D257}"/>
              </a:ext>
            </a:extLst>
          </p:cNvPr>
          <p:cNvSpPr>
            <a:spLocks noGrp="1"/>
          </p:cNvSpPr>
          <p:nvPr>
            <p:ph type="sldNum" sz="quarter" idx="12"/>
          </p:nvPr>
        </p:nvSpPr>
        <p:spPr/>
        <p:txBody>
          <a:bodyPr/>
          <a:lstStyle/>
          <a:p>
            <a:fld id="{3E15BD7C-E074-4D4A-84C3-500EE5B9C190}" type="slidenum">
              <a:rPr lang="ru-RU" smtClean="0"/>
              <a:pPr/>
              <a:t>9</a:t>
            </a:fld>
            <a:endParaRPr lang="ru-RU"/>
          </a:p>
        </p:txBody>
      </p:sp>
      <p:sp>
        <p:nvSpPr>
          <p:cNvPr id="4" name="Rectangle: Rounded Corners 3">
            <a:extLst>
              <a:ext uri="{FF2B5EF4-FFF2-40B4-BE49-F238E27FC236}">
                <a16:creationId xmlns:a16="http://schemas.microsoft.com/office/drawing/2014/main" id="{145107A7-4CF8-4AB8-9BC8-FF1B2B447F14}"/>
              </a:ext>
            </a:extLst>
          </p:cNvPr>
          <p:cNvSpPr/>
          <p:nvPr/>
        </p:nvSpPr>
        <p:spPr>
          <a:xfrm>
            <a:off x="563418" y="1019108"/>
            <a:ext cx="7860798" cy="851612"/>
          </a:xfrm>
          <a:prstGeom prst="roundRect">
            <a:avLst/>
          </a:prstGeom>
          <a:gradFill>
            <a:gsLst>
              <a:gs pos="100000">
                <a:schemeClr val="accent4">
                  <a:lumMod val="75000"/>
                </a:schemeClr>
              </a:gs>
              <a:gs pos="25000">
                <a:schemeClr val="accent4">
                  <a:lumMod val="40000"/>
                  <a:lumOff val="60000"/>
                </a:schemeClr>
              </a:gs>
              <a:gs pos="0">
                <a:schemeClr val="accent4">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en-AU" sz="2000" dirty="0" err="1">
                <a:solidFill>
                  <a:sysClr val="windowText" lastClr="000000"/>
                </a:solidFill>
                <a:latin typeface="Times New Roman" panose="02020603050405020304" pitchFamily="18" charset="0"/>
                <a:cs typeface="Times New Roman" panose="02020603050405020304" pitchFamily="18" charset="0"/>
              </a:rPr>
              <a:t>Kế</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hoạch</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ứng</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phó</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về</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các</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mối</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đe</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dọa</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nội</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bộ</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giúp</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làm</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giảm</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thiểu</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thiệt</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hại</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gây</a:t>
            </a:r>
            <a:r>
              <a:rPr lang="en-AU" sz="2000" dirty="0">
                <a:solidFill>
                  <a:sysClr val="windowText" lastClr="000000"/>
                </a:solidFill>
                <a:latin typeface="Times New Roman" panose="02020603050405020304" pitchFamily="18" charset="0"/>
                <a:cs typeface="Times New Roman" panose="02020603050405020304" pitchFamily="18" charset="0"/>
              </a:rPr>
              <a:t> ra </a:t>
            </a:r>
            <a:r>
              <a:rPr lang="en-AU" sz="2000" dirty="0" err="1">
                <a:solidFill>
                  <a:sysClr val="windowText" lastClr="000000"/>
                </a:solidFill>
                <a:latin typeface="Times New Roman" panose="02020603050405020304" pitchFamily="18" charset="0"/>
                <a:cs typeface="Times New Roman" panose="02020603050405020304" pitchFamily="18" charset="0"/>
              </a:rPr>
              <a:t>bởi</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những</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người</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dùng</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nguy</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hiểm</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trong</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nội</a:t>
            </a:r>
            <a:r>
              <a:rPr lang="en-AU" sz="2000" dirty="0">
                <a:solidFill>
                  <a:sysClr val="windowText" lastClr="000000"/>
                </a:solidFill>
                <a:latin typeface="Times New Roman" panose="02020603050405020304" pitchFamily="18" charset="0"/>
                <a:cs typeface="Times New Roman" panose="02020603050405020304" pitchFamily="18" charset="0"/>
              </a:rPr>
              <a:t> </a:t>
            </a:r>
            <a:r>
              <a:rPr lang="en-AU" sz="2000" dirty="0" err="1">
                <a:solidFill>
                  <a:sysClr val="windowText" lastClr="000000"/>
                </a:solidFill>
                <a:latin typeface="Times New Roman" panose="02020603050405020304" pitchFamily="18" charset="0"/>
                <a:cs typeface="Times New Roman" panose="02020603050405020304" pitchFamily="18" charset="0"/>
              </a:rPr>
              <a:t>bộ</a:t>
            </a:r>
            <a:endParaRPr lang="en-AU"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5" name="Rectangle: Rounded Corners 4">
            <a:extLst>
              <a:ext uri="{FF2B5EF4-FFF2-40B4-BE49-F238E27FC236}">
                <a16:creationId xmlns:a16="http://schemas.microsoft.com/office/drawing/2014/main" id="{472855C5-E4AA-454C-9586-374745C85154}"/>
              </a:ext>
            </a:extLst>
          </p:cNvPr>
          <p:cNvSpPr/>
          <p:nvPr/>
        </p:nvSpPr>
        <p:spPr>
          <a:xfrm>
            <a:off x="563418" y="2066029"/>
            <a:ext cx="7860798" cy="851612"/>
          </a:xfrm>
          <a:prstGeom prst="roundRect">
            <a:avLst/>
          </a:prstGeom>
          <a:gradFill>
            <a:gsLst>
              <a:gs pos="100000">
                <a:schemeClr val="accent4">
                  <a:lumMod val="75000"/>
                </a:schemeClr>
              </a:gs>
              <a:gs pos="25000">
                <a:schemeClr val="accent4">
                  <a:lumMod val="40000"/>
                  <a:lumOff val="60000"/>
                </a:schemeClr>
              </a:gs>
              <a:gs pos="0">
                <a:schemeClr val="accent4">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dirty="0">
                <a:solidFill>
                  <a:sysClr val="windowText" lastClr="000000"/>
                </a:solidFill>
                <a:latin typeface="Times New Roman" panose="02020603050405020304" pitchFamily="18" charset="0"/>
                <a:cs typeface="Times New Roman" panose="02020603050405020304" pitchFamily="18" charset="0"/>
              </a:rPr>
              <a:t>Các tổ chức phải đảm bảo rằng thủ phạm nội gián không được đưa vào nhóm </a:t>
            </a:r>
            <a:r>
              <a:rPr lang="en-US" sz="2000" dirty="0" err="1">
                <a:solidFill>
                  <a:sysClr val="windowText" lastClr="000000"/>
                </a:solidFill>
                <a:latin typeface="Times New Roman" panose="02020603050405020304" pitchFamily="18" charset="0"/>
                <a:cs typeface="Times New Roman" panose="02020603050405020304" pitchFamily="18" charset="0"/>
              </a:rPr>
              <a:t>ứng</a:t>
            </a:r>
            <a:r>
              <a:rPr lang="en-US" sz="2000" dirty="0">
                <a:solidFill>
                  <a:sysClr val="windowText" lastClr="000000"/>
                </a:solidFill>
                <a:latin typeface="Times New Roman" panose="02020603050405020304" pitchFamily="18" charset="0"/>
                <a:cs typeface="Times New Roman" panose="02020603050405020304" pitchFamily="18" charset="0"/>
              </a:rPr>
              <a:t> </a:t>
            </a:r>
            <a:r>
              <a:rPr lang="en-US" sz="2000" dirty="0" err="1">
                <a:solidFill>
                  <a:sysClr val="windowText" lastClr="000000"/>
                </a:solidFill>
                <a:latin typeface="Times New Roman" panose="02020603050405020304" pitchFamily="18" charset="0"/>
                <a:cs typeface="Times New Roman" panose="02020603050405020304" pitchFamily="18" charset="0"/>
              </a:rPr>
              <a:t>phó</a:t>
            </a:r>
            <a:r>
              <a:rPr lang="vi-VN" sz="2000" dirty="0">
                <a:solidFill>
                  <a:sysClr val="windowText" lastClr="000000"/>
                </a:solidFill>
                <a:latin typeface="Times New Roman" panose="02020603050405020304" pitchFamily="18" charset="0"/>
                <a:cs typeface="Times New Roman" panose="02020603050405020304" pitchFamily="18" charset="0"/>
              </a:rPr>
              <a:t> hoặc không biết về tiến trình</a:t>
            </a:r>
            <a:r>
              <a:rPr lang="en-US" sz="2000" dirty="0">
                <a:solidFill>
                  <a:sysClr val="windowText" lastClr="000000"/>
                </a:solidFill>
                <a:latin typeface="Times New Roman" panose="02020603050405020304" pitchFamily="18" charset="0"/>
                <a:cs typeface="Times New Roman" panose="02020603050405020304" pitchFamily="18" charset="0"/>
              </a:rPr>
              <a:t> </a:t>
            </a:r>
            <a:r>
              <a:rPr lang="en-US" sz="2000" dirty="0" err="1">
                <a:solidFill>
                  <a:sysClr val="windowText" lastClr="000000"/>
                </a:solidFill>
                <a:latin typeface="Times New Roman" panose="02020603050405020304" pitchFamily="18" charset="0"/>
                <a:cs typeface="Times New Roman" panose="02020603050405020304" pitchFamily="18" charset="0"/>
              </a:rPr>
              <a:t>kế</a:t>
            </a:r>
            <a:r>
              <a:rPr lang="en-US" sz="2000" dirty="0">
                <a:solidFill>
                  <a:sysClr val="windowText" lastClr="000000"/>
                </a:solidFill>
                <a:latin typeface="Times New Roman" panose="02020603050405020304" pitchFamily="18" charset="0"/>
                <a:cs typeface="Times New Roman" panose="02020603050405020304" pitchFamily="18" charset="0"/>
              </a:rPr>
              <a:t> </a:t>
            </a:r>
            <a:r>
              <a:rPr lang="en-US" sz="2000" dirty="0" err="1">
                <a:solidFill>
                  <a:sysClr val="windowText" lastClr="000000"/>
                </a:solidFill>
                <a:latin typeface="Times New Roman" panose="02020603050405020304" pitchFamily="18" charset="0"/>
                <a:cs typeface="Times New Roman" panose="02020603050405020304" pitchFamily="18" charset="0"/>
              </a:rPr>
              <a:t>hoạch</a:t>
            </a:r>
            <a:r>
              <a:rPr lang="en-US" sz="2000" dirty="0">
                <a:solidFill>
                  <a:sysClr val="windowText" lastClr="000000"/>
                </a:solidFill>
                <a:latin typeface="Times New Roman" panose="02020603050405020304" pitchFamily="18" charset="0"/>
                <a:cs typeface="Times New Roman" panose="02020603050405020304" pitchFamily="18" charset="0"/>
              </a:rPr>
              <a:t> </a:t>
            </a:r>
            <a:r>
              <a:rPr lang="en-US" sz="2000" dirty="0" err="1">
                <a:solidFill>
                  <a:sysClr val="windowText" lastClr="000000"/>
                </a:solidFill>
                <a:latin typeface="Times New Roman" panose="02020603050405020304" pitchFamily="18" charset="0"/>
                <a:cs typeface="Times New Roman" panose="02020603050405020304" pitchFamily="18" charset="0"/>
              </a:rPr>
              <a:t>ứng</a:t>
            </a:r>
            <a:r>
              <a:rPr lang="en-US" sz="2000" dirty="0">
                <a:solidFill>
                  <a:sysClr val="windowText" lastClr="000000"/>
                </a:solidFill>
                <a:latin typeface="Times New Roman" panose="02020603050405020304" pitchFamily="18" charset="0"/>
                <a:cs typeface="Times New Roman" panose="02020603050405020304" pitchFamily="18" charset="0"/>
              </a:rPr>
              <a:t> </a:t>
            </a:r>
            <a:r>
              <a:rPr lang="en-US" sz="2000" dirty="0" err="1">
                <a:solidFill>
                  <a:sysClr val="windowText" lastClr="000000"/>
                </a:solidFill>
                <a:latin typeface="Times New Roman" panose="02020603050405020304" pitchFamily="18" charset="0"/>
                <a:cs typeface="Times New Roman" panose="02020603050405020304" pitchFamily="18" charset="0"/>
              </a:rPr>
              <a:t>phó</a:t>
            </a:r>
            <a:endParaRPr lang="en-AU"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6" name="Rectangle: Rounded Corners 5">
            <a:extLst>
              <a:ext uri="{FF2B5EF4-FFF2-40B4-BE49-F238E27FC236}">
                <a16:creationId xmlns:a16="http://schemas.microsoft.com/office/drawing/2014/main" id="{8E5ECD03-57D3-432D-90C0-14CA3553631C}"/>
              </a:ext>
            </a:extLst>
          </p:cNvPr>
          <p:cNvSpPr/>
          <p:nvPr/>
        </p:nvSpPr>
        <p:spPr>
          <a:xfrm>
            <a:off x="563418" y="3112950"/>
            <a:ext cx="7860798" cy="851612"/>
          </a:xfrm>
          <a:prstGeom prst="roundRect">
            <a:avLst/>
          </a:prstGeom>
          <a:gradFill>
            <a:gsLst>
              <a:gs pos="100000">
                <a:schemeClr val="accent4">
                  <a:lumMod val="75000"/>
                </a:schemeClr>
              </a:gs>
              <a:gs pos="25000">
                <a:schemeClr val="accent4">
                  <a:lumMod val="40000"/>
                  <a:lumOff val="60000"/>
                </a:schemeClr>
              </a:gs>
              <a:gs pos="0">
                <a:schemeClr val="accent4">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dirty="0">
                <a:solidFill>
                  <a:sysClr val="windowText" lastClr="000000"/>
                </a:solidFill>
                <a:latin typeface="Times New Roman" panose="02020603050405020304" pitchFamily="18" charset="0"/>
                <a:cs typeface="Times New Roman" panose="02020603050405020304" pitchFamily="18" charset="0"/>
              </a:rPr>
              <a:t>Các tổ chức nên xem xét</a:t>
            </a:r>
            <a:r>
              <a:rPr lang="en-US" sz="2000" dirty="0">
                <a:solidFill>
                  <a:sysClr val="windowText" lastClr="000000"/>
                </a:solidFill>
                <a:latin typeface="Times New Roman" panose="02020603050405020304" pitchFamily="18" charset="0"/>
                <a:cs typeface="Times New Roman" panose="02020603050405020304" pitchFamily="18" charset="0"/>
              </a:rPr>
              <a:t> </a:t>
            </a:r>
            <a:r>
              <a:rPr lang="en-US" sz="2000" dirty="0" err="1">
                <a:solidFill>
                  <a:sysClr val="windowText" lastClr="000000"/>
                </a:solidFill>
                <a:latin typeface="Times New Roman" panose="02020603050405020304" pitchFamily="18" charset="0"/>
                <a:cs typeface="Times New Roman" panose="02020603050405020304" pitchFamily="18" charset="0"/>
              </a:rPr>
              <a:t>kỹ</a:t>
            </a:r>
            <a:r>
              <a:rPr lang="en-US" sz="2000" dirty="0">
                <a:solidFill>
                  <a:sysClr val="windowText" lastClr="000000"/>
                </a:solidFill>
                <a:latin typeface="Times New Roman" panose="02020603050405020304" pitchFamily="18" charset="0"/>
                <a:cs typeface="Times New Roman" panose="02020603050405020304" pitchFamily="18" charset="0"/>
              </a:rPr>
              <a:t> </a:t>
            </a:r>
            <a:r>
              <a:rPr lang="en-US" sz="2000" dirty="0" err="1">
                <a:solidFill>
                  <a:sysClr val="windowText" lastClr="000000"/>
                </a:solidFill>
                <a:latin typeface="Times New Roman" panose="02020603050405020304" pitchFamily="18" charset="0"/>
                <a:cs typeface="Times New Roman" panose="02020603050405020304" pitchFamily="18" charset="0"/>
              </a:rPr>
              <a:t>khi</a:t>
            </a:r>
            <a:r>
              <a:rPr lang="en-US" sz="2000" dirty="0">
                <a:solidFill>
                  <a:sysClr val="windowText" lastClr="000000"/>
                </a:solidFill>
                <a:latin typeface="Times New Roman" panose="02020603050405020304" pitchFamily="18" charset="0"/>
                <a:cs typeface="Times New Roman" panose="02020603050405020304" pitchFamily="18" charset="0"/>
              </a:rPr>
              <a:t> </a:t>
            </a:r>
            <a:r>
              <a:rPr lang="en-US" sz="2000" dirty="0" err="1">
                <a:solidFill>
                  <a:sysClr val="windowText" lastClr="000000"/>
                </a:solidFill>
                <a:latin typeface="Times New Roman" panose="02020603050405020304" pitchFamily="18" charset="0"/>
                <a:cs typeface="Times New Roman" panose="02020603050405020304" pitchFamily="18" charset="0"/>
              </a:rPr>
              <a:t>phân</a:t>
            </a:r>
            <a:r>
              <a:rPr lang="vi-VN" sz="2000" dirty="0">
                <a:solidFill>
                  <a:sysClr val="windowText" lastClr="000000"/>
                </a:solidFill>
                <a:latin typeface="Times New Roman" panose="02020603050405020304" pitchFamily="18" charset="0"/>
                <a:cs typeface="Times New Roman" panose="02020603050405020304" pitchFamily="18" charset="0"/>
              </a:rPr>
              <a:t> các quyền của mọi nhân viên hoặc người dùng trong khi phát triển kế hoạch ứng phó sự cố</a:t>
            </a:r>
          </a:p>
        </p:txBody>
      </p:sp>
      <p:sp>
        <p:nvSpPr>
          <p:cNvPr id="7" name="Rectangle: Rounded Corners 6">
            <a:extLst>
              <a:ext uri="{FF2B5EF4-FFF2-40B4-BE49-F238E27FC236}">
                <a16:creationId xmlns:a16="http://schemas.microsoft.com/office/drawing/2014/main" id="{5BBDDAF7-EC88-4FA5-8A57-FF82A5974618}"/>
              </a:ext>
            </a:extLst>
          </p:cNvPr>
          <p:cNvSpPr/>
          <p:nvPr/>
        </p:nvSpPr>
        <p:spPr>
          <a:xfrm>
            <a:off x="563418" y="4249325"/>
            <a:ext cx="7860798" cy="851612"/>
          </a:xfrm>
          <a:prstGeom prst="roundRect">
            <a:avLst/>
          </a:prstGeom>
          <a:gradFill>
            <a:gsLst>
              <a:gs pos="100000">
                <a:schemeClr val="accent4">
                  <a:lumMod val="75000"/>
                </a:schemeClr>
              </a:gs>
              <a:gs pos="25000">
                <a:schemeClr val="accent4">
                  <a:lumMod val="40000"/>
                  <a:lumOff val="60000"/>
                </a:schemeClr>
              </a:gs>
              <a:gs pos="0">
                <a:schemeClr val="accent4">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dirty="0">
                <a:solidFill>
                  <a:sysClr val="windowText" lastClr="000000"/>
                </a:solidFill>
                <a:latin typeface="Times New Roman" panose="02020603050405020304" pitchFamily="18" charset="0"/>
                <a:cs typeface="Times New Roman" panose="02020603050405020304" pitchFamily="18" charset="0"/>
              </a:rPr>
              <a:t>Kế hoạch phải mô tả quá trình phải tuân theo và trách nhiệm của các thành viên</a:t>
            </a:r>
            <a:r>
              <a:rPr lang="en-US" sz="2000" dirty="0">
                <a:solidFill>
                  <a:sysClr val="windowText" lastClr="000000"/>
                </a:solidFill>
                <a:latin typeface="Times New Roman" panose="02020603050405020304" pitchFamily="18" charset="0"/>
                <a:cs typeface="Times New Roman" panose="02020603050405020304" pitchFamily="18" charset="0"/>
              </a:rPr>
              <a:t> </a:t>
            </a:r>
            <a:r>
              <a:rPr lang="vi-VN" sz="2000" dirty="0">
                <a:solidFill>
                  <a:sysClr val="windowText" lastClr="000000"/>
                </a:solidFill>
                <a:latin typeface="Times New Roman" panose="02020603050405020304" pitchFamily="18" charset="0"/>
                <a:cs typeface="Times New Roman" panose="02020603050405020304" pitchFamily="18" charset="0"/>
              </a:rPr>
              <a:t>tham gia vào đội </a:t>
            </a:r>
            <a:r>
              <a:rPr lang="en-US" sz="2000" dirty="0" err="1">
                <a:solidFill>
                  <a:sysClr val="windowText" lastClr="000000"/>
                </a:solidFill>
                <a:latin typeface="Times New Roman" panose="02020603050405020304" pitchFamily="18" charset="0"/>
                <a:cs typeface="Times New Roman" panose="02020603050405020304" pitchFamily="18" charset="0"/>
              </a:rPr>
              <a:t>ứng</a:t>
            </a:r>
            <a:r>
              <a:rPr lang="en-US" sz="2000" dirty="0">
                <a:solidFill>
                  <a:sysClr val="windowText" lastClr="000000"/>
                </a:solidFill>
                <a:latin typeface="Times New Roman" panose="02020603050405020304" pitchFamily="18" charset="0"/>
                <a:cs typeface="Times New Roman" panose="02020603050405020304" pitchFamily="18" charset="0"/>
              </a:rPr>
              <a:t> </a:t>
            </a:r>
            <a:r>
              <a:rPr lang="en-US" sz="2000" dirty="0" err="1">
                <a:solidFill>
                  <a:sysClr val="windowText" lastClr="000000"/>
                </a:solidFill>
                <a:latin typeface="Times New Roman" panose="02020603050405020304" pitchFamily="18" charset="0"/>
                <a:cs typeface="Times New Roman" panose="02020603050405020304" pitchFamily="18" charset="0"/>
              </a:rPr>
              <a:t>phó</a:t>
            </a:r>
            <a:endParaRPr lang="vi-VN" sz="2000" dirty="0">
              <a:solidFill>
                <a:sysClr val="windowText" lastClr="000000"/>
              </a:solidFill>
              <a:latin typeface="Times New Roman" panose="02020603050405020304" pitchFamily="18" charset="0"/>
              <a:cs typeface="Times New Roman" panose="02020603050405020304" pitchFamily="18" charset="0"/>
            </a:endParaRPr>
          </a:p>
        </p:txBody>
      </p:sp>
      <p:sp>
        <p:nvSpPr>
          <p:cNvPr id="8" name="Rectangle: Rounded Corners 7">
            <a:extLst>
              <a:ext uri="{FF2B5EF4-FFF2-40B4-BE49-F238E27FC236}">
                <a16:creationId xmlns:a16="http://schemas.microsoft.com/office/drawing/2014/main" id="{A1257F3D-A4EE-4AAF-9119-90C02A6FA314}"/>
              </a:ext>
            </a:extLst>
          </p:cNvPr>
          <p:cNvSpPr/>
          <p:nvPr/>
        </p:nvSpPr>
        <p:spPr>
          <a:xfrm>
            <a:off x="563418" y="5385700"/>
            <a:ext cx="7860798" cy="851612"/>
          </a:xfrm>
          <a:prstGeom prst="roundRect">
            <a:avLst/>
          </a:prstGeom>
          <a:gradFill>
            <a:gsLst>
              <a:gs pos="100000">
                <a:schemeClr val="accent4">
                  <a:lumMod val="75000"/>
                </a:schemeClr>
              </a:gs>
              <a:gs pos="25000">
                <a:schemeClr val="accent4">
                  <a:lumMod val="40000"/>
                  <a:lumOff val="60000"/>
                </a:schemeClr>
              </a:gs>
              <a:gs pos="0">
                <a:schemeClr val="accent4">
                  <a:lumMod val="20000"/>
                  <a:lumOff val="80000"/>
                </a:schemeClr>
              </a:gs>
            </a:gsLst>
            <a:lin ang="16200000" scaled="1"/>
          </a:gradFill>
        </p:spPr>
        <p:style>
          <a:lnRef idx="3">
            <a:schemeClr val="lt1"/>
          </a:lnRef>
          <a:fillRef idx="1">
            <a:schemeClr val="accent6"/>
          </a:fillRef>
          <a:effectRef idx="1">
            <a:schemeClr val="accent6"/>
          </a:effectRef>
          <a:fontRef idx="minor">
            <a:schemeClr val="lt1"/>
          </a:fontRef>
        </p:style>
        <p:txBody>
          <a:bodyPr rtlCol="0" anchor="ctr"/>
          <a:lstStyle/>
          <a:p>
            <a:pPr algn="ctr"/>
            <a:r>
              <a:rPr lang="vi-VN" sz="2000" dirty="0">
                <a:solidFill>
                  <a:sysClr val="windowText" lastClr="000000"/>
                </a:solidFill>
                <a:latin typeface="Times New Roman" panose="02020603050405020304" pitchFamily="18" charset="0"/>
                <a:cs typeface="Times New Roman" panose="02020603050405020304" pitchFamily="18" charset="0"/>
              </a:rPr>
              <a:t>Tổ chức không nên chia sẻ hoặc cung cấp thông tin chi tiết về vụ việc của người trong</a:t>
            </a:r>
            <a:r>
              <a:rPr lang="en-US" sz="2000" dirty="0">
                <a:solidFill>
                  <a:sysClr val="windowText" lastClr="000000"/>
                </a:solidFill>
                <a:latin typeface="Times New Roman" panose="02020603050405020304" pitchFamily="18" charset="0"/>
                <a:cs typeface="Times New Roman" panose="02020603050405020304" pitchFamily="18" charset="0"/>
              </a:rPr>
              <a:t> </a:t>
            </a:r>
            <a:r>
              <a:rPr lang="vi-VN" sz="2000" dirty="0">
                <a:solidFill>
                  <a:sysClr val="windowText" lastClr="000000"/>
                </a:solidFill>
                <a:latin typeface="Times New Roman" panose="02020603050405020304" pitchFamily="18" charset="0"/>
                <a:cs typeface="Times New Roman" panose="02020603050405020304" pitchFamily="18" charset="0"/>
              </a:rPr>
              <a:t>kế hoạch ứng </a:t>
            </a:r>
            <a:r>
              <a:rPr lang="en-US" sz="2000" dirty="0" err="1">
                <a:solidFill>
                  <a:sysClr val="windowText" lastClr="000000"/>
                </a:solidFill>
                <a:latin typeface="Times New Roman" panose="02020603050405020304" pitchFamily="18" charset="0"/>
                <a:cs typeface="Times New Roman" panose="02020603050405020304" pitchFamily="18" charset="0"/>
              </a:rPr>
              <a:t>phó</a:t>
            </a:r>
            <a:r>
              <a:rPr lang="en-US" sz="2000" dirty="0">
                <a:solidFill>
                  <a:sysClr val="windowText" lastClr="000000"/>
                </a:solidFill>
                <a:latin typeface="Times New Roman" panose="02020603050405020304" pitchFamily="18" charset="0"/>
                <a:cs typeface="Times New Roman" panose="02020603050405020304" pitchFamily="18" charset="0"/>
              </a:rPr>
              <a:t> </a:t>
            </a:r>
            <a:r>
              <a:rPr lang="vi-VN" sz="2000" dirty="0">
                <a:solidFill>
                  <a:sysClr val="windowText" lastClr="000000"/>
                </a:solidFill>
                <a:latin typeface="Times New Roman" panose="02020603050405020304" pitchFamily="18" charset="0"/>
                <a:cs typeface="Times New Roman" panose="02020603050405020304" pitchFamily="18" charset="0"/>
              </a:rPr>
              <a:t>với tất cả nhân viên</a:t>
            </a:r>
          </a:p>
        </p:txBody>
      </p:sp>
    </p:spTree>
    <p:extLst>
      <p:ext uri="{BB962C8B-B14F-4D97-AF65-F5344CB8AC3E}">
        <p14:creationId xmlns:p14="http://schemas.microsoft.com/office/powerpoint/2010/main" val="171316883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theme/theme1.xml><?xml version="1.0" encoding="utf-8"?>
<a:theme xmlns:a="http://schemas.openxmlformats.org/drawingml/2006/main" name="Slide bài giảng">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lide bài giảng" id="{CA8A28A6-8FB3-44A6-B9A4-D27149A7E202}" vid="{71422FEC-D43D-4AA0-8EBD-9C6BC72AB2A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ReferenceId xmlns="d5d0ac38-6a1f-4519-bf38-cbaa37489c7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Tài liệu" ma:contentTypeID="0x010100DC49C101E1B0914282D5C80876414326" ma:contentTypeVersion="3" ma:contentTypeDescription="Tạo tài liệu mới." ma:contentTypeScope="" ma:versionID="7928e76108e0a71ebbae569f8d588019">
  <xsd:schema xmlns:xsd="http://www.w3.org/2001/XMLSchema" xmlns:xs="http://www.w3.org/2001/XMLSchema" xmlns:p="http://schemas.microsoft.com/office/2006/metadata/properties" xmlns:ns2="d5d0ac38-6a1f-4519-bf38-cbaa37489c7f" targetNamespace="http://schemas.microsoft.com/office/2006/metadata/properties" ma:root="true" ma:fieldsID="5fd3a2defc1fb59f39b943aeaddf8d4b" ns2:_="">
    <xsd:import namespace="d5d0ac38-6a1f-4519-bf38-cbaa37489c7f"/>
    <xsd:element name="properties">
      <xsd:complexType>
        <xsd:sequence>
          <xsd:element name="documentManagement">
            <xsd:complexType>
              <xsd:all>
                <xsd:element ref="ns2:ReferenceId" minOccurs="0"/>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5d0ac38-6a1f-4519-bf38-cbaa37489c7f"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Loại Nội dung"/>
        <xsd:element ref="dc:title" minOccurs="0" maxOccurs="1" ma:index="4" ma:displayName="Tiêu đề"/>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8E5039-A9DE-483A-8C62-6CE6FD4E338A}">
  <ds:schemaRefs>
    <ds:schemaRef ds:uri="http://schemas.microsoft.com/office/2006/metadata/properties"/>
    <ds:schemaRef ds:uri="http://schemas.microsoft.com/office/infopath/2007/PartnerControls"/>
    <ds:schemaRef ds:uri="d5d0ac38-6a1f-4519-bf38-cbaa37489c7f"/>
  </ds:schemaRefs>
</ds:datastoreItem>
</file>

<file path=customXml/itemProps2.xml><?xml version="1.0" encoding="utf-8"?>
<ds:datastoreItem xmlns:ds="http://schemas.openxmlformats.org/officeDocument/2006/customXml" ds:itemID="{513E5BDD-7A7E-469A-8030-AA1E07F59C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5d0ac38-6a1f-4519-bf38-cbaa37489c7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18BD556-CE04-4F1F-B376-4688E0CED08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Slide bài giảng</Template>
  <TotalTime>510</TotalTime>
  <Words>3365</Words>
  <Application>Microsoft Office PowerPoint</Application>
  <PresentationFormat>Экран (4:3)</PresentationFormat>
  <Paragraphs>331</Paragraphs>
  <Slides>56</Slides>
  <Notes>1</Notes>
  <HiddenSlides>0</HiddenSlides>
  <MMClips>0</MMClips>
  <ScaleCrop>false</ScaleCrop>
  <HeadingPairs>
    <vt:vector size="6" baseType="variant">
      <vt:variant>
        <vt:lpstr>Использованные шрифты</vt:lpstr>
      </vt:variant>
      <vt:variant>
        <vt:i4>8</vt:i4>
      </vt:variant>
      <vt:variant>
        <vt:lpstr>Тема</vt:lpstr>
      </vt:variant>
      <vt:variant>
        <vt:i4>1</vt:i4>
      </vt:variant>
      <vt:variant>
        <vt:lpstr>Заголовки слайдов</vt:lpstr>
      </vt:variant>
      <vt:variant>
        <vt:i4>56</vt:i4>
      </vt:variant>
    </vt:vector>
  </HeadingPairs>
  <TitlesOfParts>
    <vt:vector size="65" baseType="lpstr">
      <vt:lpstr>Arial</vt:lpstr>
      <vt:lpstr>Arial Narrow</vt:lpstr>
      <vt:lpstr>Calibri</vt:lpstr>
      <vt:lpstr>DejaVu Sans</vt:lpstr>
      <vt:lpstr>Tahoma</vt:lpstr>
      <vt:lpstr>Times</vt:lpstr>
      <vt:lpstr>Times New Roman</vt:lpstr>
      <vt:lpstr>Wingdings</vt:lpstr>
      <vt:lpstr>Slide bài giảng</vt:lpstr>
      <vt:lpstr>MODULE VII: Xử lý các nguy cơ nội bộ</vt:lpstr>
      <vt:lpstr>Tin tức: Các cuộc tấn công mã độc trong nội bộ gia tăng</vt:lpstr>
      <vt:lpstr>Mục tiêu module</vt:lpstr>
      <vt:lpstr>Nguy cơ “nội gián”</vt:lpstr>
      <vt:lpstr>Phân tích chuyên sâu của một cuộc tấn công “nội gián”</vt:lpstr>
      <vt:lpstr>Ma trận mối nguy “nội gián”</vt:lpstr>
      <vt:lpstr>Phát hiện nguy cơ “nội gián”</vt:lpstr>
      <vt:lpstr>Phản hồi về các mối đe dọa nội bộ</vt:lpstr>
      <vt:lpstr>Kế hoạch ứng phó về các mối đe dọa nội bộ</vt:lpstr>
      <vt:lpstr>Hướng dẫn phát hiện và ngăn ngừa  Mối đe dọa từ người trong cuộc: An ninh mạng </vt:lpstr>
      <vt:lpstr>Hướng dẫn phát hiện và ngăn ngừa  Mối đe dọa từ người trong cuộc: Kiểm soát truy cập </vt:lpstr>
      <vt:lpstr>Hướng dẫn phát hiện và ngăn ngừa Mối đe dọa từ người trong cuộc:  Chương trình nâng cao nhận thức về bảo mật </vt:lpstr>
      <vt:lpstr>Hướng dẫn phát hiện và ngăn ngừa Mối đe dọa từ người trong cuộc:  Quản trị viên và Người dùng Đặc quyền </vt:lpstr>
      <vt:lpstr>Hướng dẫn phát hiện và ngăn ngừa Mối đe dọa từ người trong cuộc:  Sao lưu </vt:lpstr>
      <vt:lpstr>Hướng dẫn phát hiện và ngăn ngừa Mối đe dọa từ người trong cuộc:  Điều tra dấu vết và nhật ký giám sát </vt:lpstr>
      <vt:lpstr>Tools</vt:lpstr>
      <vt:lpstr>Activity Monitor</vt:lpstr>
      <vt:lpstr>Activity Monitor: Screenshot 1</vt:lpstr>
      <vt:lpstr>Activity Monitor: Screenshot 2</vt:lpstr>
      <vt:lpstr>Net Spy Pro</vt:lpstr>
      <vt:lpstr>Net Spy Pro</vt:lpstr>
      <vt:lpstr>Net Spy Pro: Screenshot 1</vt:lpstr>
      <vt:lpstr>Net Spy Pro: Screenshot 2</vt:lpstr>
      <vt:lpstr>Spector Pro</vt:lpstr>
      <vt:lpstr>Spector Pro: Screenshot 1</vt:lpstr>
      <vt:lpstr>Spector Pro: Screenshot 2</vt:lpstr>
      <vt:lpstr>SpyAgent</vt:lpstr>
      <vt:lpstr>SpyAgent: Screenshot 1</vt:lpstr>
      <vt:lpstr>SpyAgent: Screenshot 1</vt:lpstr>
      <vt:lpstr>Handy Keylogger</vt:lpstr>
      <vt:lpstr>Handy Keylogger: Screenshot 1</vt:lpstr>
      <vt:lpstr>Handy Keylogger: Screenshot 1</vt:lpstr>
      <vt:lpstr>Chống Keylogger</vt:lpstr>
      <vt:lpstr>Chống Keylogger</vt:lpstr>
      <vt:lpstr>Chống Keylogger</vt:lpstr>
      <vt:lpstr>Gián điệp thực tế</vt:lpstr>
      <vt:lpstr>Gián điệp thực tế</vt:lpstr>
      <vt:lpstr>Gián điệp thực tế</vt:lpstr>
      <vt:lpstr>IamBigBrother</vt:lpstr>
      <vt:lpstr>IamBigBrother</vt:lpstr>
      <vt:lpstr>IamBigBrother</vt:lpstr>
      <vt:lpstr>007 Spy Software</vt:lpstr>
      <vt:lpstr>007 Spy Software: Screenshot 1</vt:lpstr>
      <vt:lpstr>007 Spy Software: Screenshot 2</vt:lpstr>
      <vt:lpstr>SpyBuddy</vt:lpstr>
      <vt:lpstr>SpyBuddy 2009: Screenshot 1</vt:lpstr>
      <vt:lpstr>SpyBuddy 2009: Screenshot 2</vt:lpstr>
      <vt:lpstr>SoftActivity Keylogger</vt:lpstr>
      <vt:lpstr>SoftActivity Keylogger: Screenshot 1</vt:lpstr>
      <vt:lpstr>SoftActivity Keylogger: Screenshot 2</vt:lpstr>
      <vt:lpstr>Elite Keylogger</vt:lpstr>
      <vt:lpstr>Elite Keylogger: Screenshot 1</vt:lpstr>
      <vt:lpstr>Elite Keylogger: Screenshot 2</vt:lpstr>
      <vt:lpstr>Spy Sweeper</vt:lpstr>
      <vt:lpstr>Spy Sweeper: Screenshot 1</vt:lpstr>
      <vt:lpstr>Summary</vt:lpstr>
    </vt:vector>
  </TitlesOfParts>
  <Company>KMA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TOÀN MẠNG MÁY TÍNH VÀ DỊCH VỤ INTERNET</dc:title>
  <dc:creator>Nguyen Tuan Anh</dc:creator>
  <cp:lastModifiedBy>Bao</cp:lastModifiedBy>
  <cp:revision>162</cp:revision>
  <dcterms:created xsi:type="dcterms:W3CDTF">2017-10-04T17:16:15Z</dcterms:created>
  <dcterms:modified xsi:type="dcterms:W3CDTF">2021-12-02T03:22:46Z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0x010100DC49C101E1B0914282D5C80876414326</vt:lpwstr>
  </property>
</Properties>
</file>

<file path=docProps/thumbnail.jpeg>
</file>